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4"/>
  </p:notesMasterIdLst>
  <p:handoutMasterIdLst>
    <p:handoutMasterId r:id="rId55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335" r:id="rId20"/>
    <p:sldId id="277" r:id="rId21"/>
    <p:sldId id="284" r:id="rId22"/>
    <p:sldId id="269" r:id="rId23"/>
    <p:sldId id="304" r:id="rId24"/>
    <p:sldId id="305" r:id="rId25"/>
    <p:sldId id="307" r:id="rId26"/>
    <p:sldId id="306" r:id="rId27"/>
    <p:sldId id="308" r:id="rId28"/>
    <p:sldId id="336" r:id="rId29"/>
    <p:sldId id="270" r:id="rId30"/>
    <p:sldId id="309" r:id="rId31"/>
    <p:sldId id="310" r:id="rId32"/>
    <p:sldId id="311" r:id="rId33"/>
    <p:sldId id="312" r:id="rId34"/>
    <p:sldId id="314" r:id="rId35"/>
    <p:sldId id="313" r:id="rId36"/>
    <p:sldId id="315" r:id="rId37"/>
    <p:sldId id="316" r:id="rId38"/>
    <p:sldId id="317" r:id="rId39"/>
    <p:sldId id="294" r:id="rId40"/>
    <p:sldId id="296" r:id="rId41"/>
    <p:sldId id="318" r:id="rId42"/>
    <p:sldId id="319" r:id="rId43"/>
    <p:sldId id="321" r:id="rId44"/>
    <p:sldId id="322" r:id="rId45"/>
    <p:sldId id="323" r:id="rId46"/>
    <p:sldId id="324" r:id="rId47"/>
    <p:sldId id="288" r:id="rId48"/>
    <p:sldId id="289" r:id="rId49"/>
    <p:sldId id="320" r:id="rId50"/>
    <p:sldId id="274" r:id="rId51"/>
    <p:sldId id="275" r:id="rId52"/>
    <p:sldId id="329" r:id="rId53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4F8"/>
    <a:srgbClr val="121619"/>
    <a:srgbClr val="0B49CB"/>
    <a:srgbClr val="1C7DDB"/>
    <a:srgbClr val="F2F2F2"/>
    <a:srgbClr val="145579"/>
    <a:srgbClr val="3A6483"/>
    <a:srgbClr val="204E79"/>
    <a:srgbClr val="005493"/>
    <a:srgbClr val="F8F9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57C7ACB-6BE4-4658-B8FD-01697384266C}" v="24" dt="2022-01-09T17:14:54.028"/>
    <p1510:client id="{64BFD07E-C5E7-45EE-B034-0D480E3971DC}" v="1873" dt="2022-01-14T17:39:35.73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15"/>
    <p:restoredTop sz="85169"/>
  </p:normalViewPr>
  <p:slideViewPr>
    <p:cSldViewPr snapToGrid="0" snapToObjects="1">
      <p:cViewPr varScale="1">
        <p:scale>
          <a:sx n="94" d="100"/>
          <a:sy n="94" d="100"/>
        </p:scale>
        <p:origin x="708" y="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viewProps" Target="viewProps.xml"/><Relationship Id="rId5" Type="http://schemas.openxmlformats.org/officeDocument/2006/relationships/slide" Target="slides/slide1.xml"/><Relationship Id="rId61" Type="http://schemas.microsoft.com/office/2016/11/relationships/changesInfo" Target="changesInfos/changesInfo1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commentAuthors" Target="commentAuthor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notesMaster" Target="notesMasters/notesMaster1.xml"/><Relationship Id="rId62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presProps" Target="presProp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Matt Winder" userId="fd1c699132076f44" providerId="Windows Live" clId="Web-{64BFD07E-C5E7-45EE-B034-0D480E3971DC}"/>
    <pc:docChg chg="modSld">
      <pc:chgData name="Matt Winder" userId="fd1c699132076f44" providerId="Windows Live" clId="Web-{64BFD07E-C5E7-45EE-B034-0D480E3971DC}" dt="2022-01-14T17:39:35.731" v="1680" actId="1076"/>
      <pc:docMkLst>
        <pc:docMk/>
      </pc:docMkLst>
      <pc:sldChg chg="modSp">
        <pc:chgData name="Matt Winder" userId="fd1c699132076f44" providerId="Windows Live" clId="Web-{64BFD07E-C5E7-45EE-B034-0D480E3971DC}" dt="2022-01-14T15:36:02.608" v="0"/>
        <pc:sldMkLst>
          <pc:docMk/>
          <pc:sldMk cId="80090182" sldId="305"/>
        </pc:sldMkLst>
        <pc:picChg chg="mod">
          <ac:chgData name="Matt Winder" userId="fd1c699132076f44" providerId="Windows Live" clId="Web-{64BFD07E-C5E7-45EE-B034-0D480E3971DC}" dt="2022-01-14T15:36:02.608" v="0"/>
          <ac:picMkLst>
            <pc:docMk/>
            <pc:sldMk cId="80090182" sldId="305"/>
            <ac:picMk id="14" creationId="{995F9B0C-A621-40AB-B5F1-97C310034530}"/>
          </ac:picMkLst>
        </pc:picChg>
      </pc:sldChg>
      <pc:sldChg chg="modSp">
        <pc:chgData name="Matt Winder" userId="fd1c699132076f44" providerId="Windows Live" clId="Web-{64BFD07E-C5E7-45EE-B034-0D480E3971DC}" dt="2022-01-14T15:55:05.437" v="209" actId="20577"/>
        <pc:sldMkLst>
          <pc:docMk/>
          <pc:sldMk cId="2735560525" sldId="311"/>
        </pc:sldMkLst>
        <pc:spChg chg="mod">
          <ac:chgData name="Matt Winder" userId="fd1c699132076f44" providerId="Windows Live" clId="Web-{64BFD07E-C5E7-45EE-B034-0D480E3971DC}" dt="2022-01-14T15:55:05.437" v="209" actId="20577"/>
          <ac:spMkLst>
            <pc:docMk/>
            <pc:sldMk cId="2735560525" sldId="311"/>
            <ac:spMk id="5" creationId="{1B07C49E-AFFC-EC46-8930-E4D428F5F943}"/>
          </ac:spMkLst>
        </pc:spChg>
      </pc:sldChg>
      <pc:sldChg chg="modSp">
        <pc:chgData name="Matt Winder" userId="fd1c699132076f44" providerId="Windows Live" clId="Web-{64BFD07E-C5E7-45EE-B034-0D480E3971DC}" dt="2022-01-14T16:32:13.250" v="723" actId="20577"/>
        <pc:sldMkLst>
          <pc:docMk/>
          <pc:sldMk cId="1434679925" sldId="312"/>
        </pc:sldMkLst>
        <pc:spChg chg="mod">
          <ac:chgData name="Matt Winder" userId="fd1c699132076f44" providerId="Windows Live" clId="Web-{64BFD07E-C5E7-45EE-B034-0D480E3971DC}" dt="2022-01-14T16:32:13.250" v="723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Matt Winder" userId="fd1c699132076f44" providerId="Windows Live" clId="Web-{64BFD07E-C5E7-45EE-B034-0D480E3971DC}" dt="2022-01-14T16:37:55.166" v="939" actId="20577"/>
        <pc:sldMkLst>
          <pc:docMk/>
          <pc:sldMk cId="1756972646" sldId="313"/>
        </pc:sldMkLst>
        <pc:spChg chg="mod">
          <ac:chgData name="Matt Winder" userId="fd1c699132076f44" providerId="Windows Live" clId="Web-{64BFD07E-C5E7-45EE-B034-0D480E3971DC}" dt="2022-01-14T16:37:55.166" v="939" actId="20577"/>
          <ac:spMkLst>
            <pc:docMk/>
            <pc:sldMk cId="1756972646" sldId="313"/>
            <ac:spMk id="5" creationId="{1B07C49E-AFFC-EC46-8930-E4D428F5F943}"/>
          </ac:spMkLst>
        </pc:spChg>
      </pc:sldChg>
      <pc:sldChg chg="addSp delSp modSp">
        <pc:chgData name="Matt Winder" userId="fd1c699132076f44" providerId="Windows Live" clId="Web-{64BFD07E-C5E7-45EE-B034-0D480E3971DC}" dt="2022-01-14T16:32:39.657" v="727" actId="20577"/>
        <pc:sldMkLst>
          <pc:docMk/>
          <pc:sldMk cId="639399535" sldId="314"/>
        </pc:sldMkLst>
        <pc:spChg chg="mod">
          <ac:chgData name="Matt Winder" userId="fd1c699132076f44" providerId="Windows Live" clId="Web-{64BFD07E-C5E7-45EE-B034-0D480E3971DC}" dt="2022-01-14T16:32:39.657" v="727" actId="20577"/>
          <ac:spMkLst>
            <pc:docMk/>
            <pc:sldMk cId="639399535" sldId="314"/>
            <ac:spMk id="5" creationId="{1B07C49E-AFFC-EC46-8930-E4D428F5F943}"/>
          </ac:spMkLst>
        </pc:spChg>
        <pc:spChg chg="mod">
          <ac:chgData name="Matt Winder" userId="fd1c699132076f44" providerId="Windows Live" clId="Web-{64BFD07E-C5E7-45EE-B034-0D480E3971DC}" dt="2022-01-14T16:20:44.949" v="707" actId="20577"/>
          <ac:spMkLst>
            <pc:docMk/>
            <pc:sldMk cId="639399535" sldId="314"/>
            <ac:spMk id="8" creationId="{952C2E9C-C6BE-40BD-A406-CFB441363CBA}"/>
          </ac:spMkLst>
        </pc:spChg>
        <pc:graphicFrameChg chg="add del mod">
          <ac:chgData name="Matt Winder" userId="fd1c699132076f44" providerId="Windows Live" clId="Web-{64BFD07E-C5E7-45EE-B034-0D480E3971DC}" dt="2022-01-14T16:05:37.049" v="474"/>
          <ac:graphicFrameMkLst>
            <pc:docMk/>
            <pc:sldMk cId="639399535" sldId="314"/>
            <ac:graphicFrameMk id="3" creationId="{F040D53A-0D95-425E-BACC-C24401F48CC2}"/>
          </ac:graphicFrameMkLst>
        </pc:graphicFrameChg>
        <pc:graphicFrameChg chg="add del mod">
          <ac:chgData name="Matt Winder" userId="fd1c699132076f44" providerId="Windows Live" clId="Web-{64BFD07E-C5E7-45EE-B034-0D480E3971DC}" dt="2022-01-14T16:05:36.064" v="473"/>
          <ac:graphicFrameMkLst>
            <pc:docMk/>
            <pc:sldMk cId="639399535" sldId="314"/>
            <ac:graphicFrameMk id="7" creationId="{32D639FC-5970-411C-9669-27D0C6020CEC}"/>
          </ac:graphicFrameMkLst>
        </pc:graphicFrameChg>
      </pc:sldChg>
      <pc:sldChg chg="addSp delSp modSp">
        <pc:chgData name="Matt Winder" userId="fd1c699132076f44" providerId="Windows Live" clId="Web-{64BFD07E-C5E7-45EE-B034-0D480E3971DC}" dt="2022-01-14T16:53:46.052" v="1112" actId="20577"/>
        <pc:sldMkLst>
          <pc:docMk/>
          <pc:sldMk cId="3566646398" sldId="315"/>
        </pc:sldMkLst>
        <pc:spChg chg="mod">
          <ac:chgData name="Matt Winder" userId="fd1c699132076f44" providerId="Windows Live" clId="Web-{64BFD07E-C5E7-45EE-B034-0D480E3971DC}" dt="2022-01-14T16:53:46.052" v="1112" actId="20577"/>
          <ac:spMkLst>
            <pc:docMk/>
            <pc:sldMk cId="3566646398" sldId="315"/>
            <ac:spMk id="5" creationId="{1B07C49E-AFFC-EC46-8930-E4D428F5F943}"/>
          </ac:spMkLst>
        </pc:spChg>
        <pc:graphicFrameChg chg="add del mod">
          <ac:chgData name="Matt Winder" userId="fd1c699132076f44" providerId="Windows Live" clId="Web-{64BFD07E-C5E7-45EE-B034-0D480E3971DC}" dt="2022-01-14T16:49:26.670" v="963"/>
          <ac:graphicFrameMkLst>
            <pc:docMk/>
            <pc:sldMk cId="3566646398" sldId="315"/>
            <ac:graphicFrameMk id="6" creationId="{166F43D1-9434-41DC-B8D4-7416EFB443F1}"/>
          </ac:graphicFrameMkLst>
        </pc:graphicFrameChg>
      </pc:sldChg>
      <pc:sldChg chg="addSp modSp">
        <pc:chgData name="Matt Winder" userId="fd1c699132076f44" providerId="Windows Live" clId="Web-{64BFD07E-C5E7-45EE-B034-0D480E3971DC}" dt="2022-01-14T17:04:01.773" v="1264"/>
        <pc:sldMkLst>
          <pc:docMk/>
          <pc:sldMk cId="1398439132" sldId="316"/>
        </pc:sldMkLst>
        <pc:spChg chg="mod">
          <ac:chgData name="Matt Winder" userId="fd1c699132076f44" providerId="Windows Live" clId="Web-{64BFD07E-C5E7-45EE-B034-0D480E3971DC}" dt="2022-01-14T17:03:19.646" v="1262" actId="20577"/>
          <ac:spMkLst>
            <pc:docMk/>
            <pc:sldMk cId="1398439132" sldId="316"/>
            <ac:spMk id="5" creationId="{1B07C49E-AFFC-EC46-8930-E4D428F5F943}"/>
          </ac:spMkLst>
        </pc:spChg>
        <pc:graphicFrameChg chg="add mod modGraphic">
          <ac:chgData name="Matt Winder" userId="fd1c699132076f44" providerId="Windows Live" clId="Web-{64BFD07E-C5E7-45EE-B034-0D480E3971DC}" dt="2022-01-14T17:04:01.773" v="1264"/>
          <ac:graphicFrameMkLst>
            <pc:docMk/>
            <pc:sldMk cId="1398439132" sldId="316"/>
            <ac:graphicFrameMk id="6" creationId="{CDA1330B-2B5E-446B-A7B3-E7CC604DF68B}"/>
          </ac:graphicFrameMkLst>
        </pc:graphicFrameChg>
      </pc:sldChg>
      <pc:sldChg chg="addSp delSp modSp mod modClrScheme chgLayout">
        <pc:chgData name="Matt Winder" userId="fd1c699132076f44" providerId="Windows Live" clId="Web-{64BFD07E-C5E7-45EE-B034-0D480E3971DC}" dt="2022-01-14T17:39:35.731" v="1680" actId="1076"/>
        <pc:sldMkLst>
          <pc:docMk/>
          <pc:sldMk cId="3975168428" sldId="317"/>
        </pc:sldMkLst>
        <pc:spChg chg="add del mod ord">
          <ac:chgData name="Matt Winder" userId="fd1c699132076f44" providerId="Windows Live" clId="Web-{64BFD07E-C5E7-45EE-B034-0D480E3971DC}" dt="2022-01-14T17:09:00.406" v="1278"/>
          <ac:spMkLst>
            <pc:docMk/>
            <pc:sldMk cId="3975168428" sldId="317"/>
            <ac:spMk id="2" creationId="{366D4716-5960-44E9-899B-16BEAB573800}"/>
          </ac:spMkLst>
        </pc:spChg>
        <pc:spChg chg="mod ord">
          <ac:chgData name="Matt Winder" userId="fd1c699132076f44" providerId="Windows Live" clId="Web-{64BFD07E-C5E7-45EE-B034-0D480E3971DC}" dt="2022-01-14T17:08:06.326" v="1270"/>
          <ac:spMkLst>
            <pc:docMk/>
            <pc:sldMk cId="3975168428" sldId="317"/>
            <ac:spMk id="4" creationId="{D528596A-0847-664A-9D47-5096383E5E09}"/>
          </ac:spMkLst>
        </pc:spChg>
        <pc:spChg chg="mod ord">
          <ac:chgData name="Matt Winder" userId="fd1c699132076f44" providerId="Windows Live" clId="Web-{64BFD07E-C5E7-45EE-B034-0D480E3971DC}" dt="2022-01-14T17:38:55.197" v="1674" actId="20577"/>
          <ac:spMkLst>
            <pc:docMk/>
            <pc:sldMk cId="3975168428" sldId="317"/>
            <ac:spMk id="5" creationId="{1B07C49E-AFFC-EC46-8930-E4D428F5F943}"/>
          </ac:spMkLst>
        </pc:spChg>
        <pc:spChg chg="add del mod ord">
          <ac:chgData name="Matt Winder" userId="fd1c699132076f44" providerId="Windows Live" clId="Web-{64BFD07E-C5E7-45EE-B034-0D480E3971DC}" dt="2022-01-14T17:08:32.015" v="1275"/>
          <ac:spMkLst>
            <pc:docMk/>
            <pc:sldMk cId="3975168428" sldId="317"/>
            <ac:spMk id="6" creationId="{DDF597AD-0E56-44B0-A0F4-D9785DA7D076}"/>
          </ac:spMkLst>
        </pc:spChg>
        <pc:spChg chg="add mod">
          <ac:chgData name="Matt Winder" userId="fd1c699132076f44" providerId="Windows Live" clId="Web-{64BFD07E-C5E7-45EE-B034-0D480E3971DC}" dt="2022-01-14T17:39:08.511" v="1676" actId="1076"/>
          <ac:spMkLst>
            <pc:docMk/>
            <pc:sldMk cId="3975168428" sldId="317"/>
            <ac:spMk id="9" creationId="{632F2F6B-378D-44DA-B9F7-E2A793AE209B}"/>
          </ac:spMkLst>
        </pc:spChg>
        <pc:graphicFrameChg chg="add mod ord modGraphic">
          <ac:chgData name="Matt Winder" userId="fd1c699132076f44" providerId="Windows Live" clId="Web-{64BFD07E-C5E7-45EE-B034-0D480E3971DC}" dt="2022-01-14T17:39:35.731" v="1680" actId="1076"/>
          <ac:graphicFrameMkLst>
            <pc:docMk/>
            <pc:sldMk cId="3975168428" sldId="317"/>
            <ac:graphicFrameMk id="8" creationId="{937525B9-91BF-4898-BF02-8FFE6E05DF71}"/>
          </ac:graphicFrameMkLst>
        </pc:graphicFrameChg>
      </pc:sldChg>
    </pc:docChg>
  </pc:docChgLst>
  <pc:docChgLst>
    <pc:chgData name="Matt Winder" userId="de73d42b-7f6d-493d-b39e-301591ee2ea0" providerId="ADAL" clId="{157C7ACB-6BE4-4658-B8FD-01697384266C}"/>
    <pc:docChg chg="undo custSel modSld">
      <pc:chgData name="Matt Winder" userId="de73d42b-7f6d-493d-b39e-301591ee2ea0" providerId="ADAL" clId="{157C7ACB-6BE4-4658-B8FD-01697384266C}" dt="2022-01-09T17:19:01.232" v="1240" actId="20577"/>
      <pc:docMkLst>
        <pc:docMk/>
      </pc:docMkLst>
      <pc:sldChg chg="modSp mod">
        <pc:chgData name="Matt Winder" userId="de73d42b-7f6d-493d-b39e-301591ee2ea0" providerId="ADAL" clId="{157C7ACB-6BE4-4658-B8FD-01697384266C}" dt="2022-01-09T15:29:51.478" v="28" actId="20577"/>
        <pc:sldMkLst>
          <pc:docMk/>
          <pc:sldMk cId="2987552906" sldId="264"/>
        </pc:sldMkLst>
        <pc:spChg chg="mod">
          <ac:chgData name="Matt Winder" userId="de73d42b-7f6d-493d-b39e-301591ee2ea0" providerId="ADAL" clId="{157C7ACB-6BE4-4658-B8FD-01697384266C}" dt="2022-01-09T15:29:51.478" v="28" actId="20577"/>
          <ac:spMkLst>
            <pc:docMk/>
            <pc:sldMk cId="2987552906" sldId="264"/>
            <ac:spMk id="5" creationId="{1B07C49E-AFFC-EC46-8930-E4D428F5F943}"/>
          </ac:spMkLst>
        </pc:spChg>
      </pc:sldChg>
      <pc:sldChg chg="modSp mod">
        <pc:chgData name="Matt Winder" userId="de73d42b-7f6d-493d-b39e-301591ee2ea0" providerId="ADAL" clId="{157C7ACB-6BE4-4658-B8FD-01697384266C}" dt="2022-01-09T15:31:09.569" v="30" actId="20577"/>
        <pc:sldMkLst>
          <pc:docMk/>
          <pc:sldMk cId="1578726356" sldId="265"/>
        </pc:sldMkLst>
        <pc:spChg chg="mod">
          <ac:chgData name="Matt Winder" userId="de73d42b-7f6d-493d-b39e-301591ee2ea0" providerId="ADAL" clId="{157C7ACB-6BE4-4658-B8FD-01697384266C}" dt="2022-01-09T15:31:09.569" v="30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 mod">
        <pc:chgData name="Matt Winder" userId="de73d42b-7f6d-493d-b39e-301591ee2ea0" providerId="ADAL" clId="{157C7ACB-6BE4-4658-B8FD-01697384266C}" dt="2022-01-09T15:24:57.693" v="15" actId="20577"/>
        <pc:sldMkLst>
          <pc:docMk/>
          <pc:sldMk cId="779971636" sldId="266"/>
        </pc:sldMkLst>
        <pc:spChg chg="mod">
          <ac:chgData name="Matt Winder" userId="de73d42b-7f6d-493d-b39e-301591ee2ea0" providerId="ADAL" clId="{157C7ACB-6BE4-4658-B8FD-01697384266C}" dt="2022-01-09T15:24:57.693" v="15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addSp delSp modSp mod">
        <pc:chgData name="Matt Winder" userId="de73d42b-7f6d-493d-b39e-301591ee2ea0" providerId="ADAL" clId="{157C7ACB-6BE4-4658-B8FD-01697384266C}" dt="2022-01-09T16:23:53.193" v="71" actId="14100"/>
        <pc:sldMkLst>
          <pc:docMk/>
          <pc:sldMk cId="3865605948" sldId="269"/>
        </pc:sldMkLst>
        <pc:spChg chg="del mod">
          <ac:chgData name="Matt Winder" userId="de73d42b-7f6d-493d-b39e-301591ee2ea0" providerId="ADAL" clId="{157C7ACB-6BE4-4658-B8FD-01697384266C}" dt="2022-01-09T16:16:45.786" v="56" actId="478"/>
          <ac:spMkLst>
            <pc:docMk/>
            <pc:sldMk cId="3865605948" sldId="269"/>
            <ac:spMk id="3" creationId="{373827F3-F386-AA4E-80ED-D86DEF8C158D}"/>
          </ac:spMkLst>
        </pc:spChg>
        <pc:picChg chg="add del">
          <ac:chgData name="Matt Winder" userId="de73d42b-7f6d-493d-b39e-301591ee2ea0" providerId="ADAL" clId="{157C7ACB-6BE4-4658-B8FD-01697384266C}" dt="2022-01-09T15:45:53.096" v="36" actId="22"/>
          <ac:picMkLst>
            <pc:docMk/>
            <pc:sldMk cId="3865605948" sldId="269"/>
            <ac:picMk id="6" creationId="{C236C1E9-B52C-4CA2-BF19-7F0569FD7879}"/>
          </ac:picMkLst>
        </pc:picChg>
        <pc:picChg chg="add del">
          <ac:chgData name="Matt Winder" userId="de73d42b-7f6d-493d-b39e-301591ee2ea0" providerId="ADAL" clId="{157C7ACB-6BE4-4658-B8FD-01697384266C}" dt="2022-01-09T15:46:10.174" v="41" actId="22"/>
          <ac:picMkLst>
            <pc:docMk/>
            <pc:sldMk cId="3865605948" sldId="269"/>
            <ac:picMk id="8" creationId="{30766074-1893-4535-B4CA-0735E90B40B8}"/>
          </ac:picMkLst>
        </pc:picChg>
        <pc:picChg chg="add del mod">
          <ac:chgData name="Matt Winder" userId="de73d42b-7f6d-493d-b39e-301591ee2ea0" providerId="ADAL" clId="{157C7ACB-6BE4-4658-B8FD-01697384266C}" dt="2022-01-09T15:56:11.085" v="49" actId="478"/>
          <ac:picMkLst>
            <pc:docMk/>
            <pc:sldMk cId="3865605948" sldId="269"/>
            <ac:picMk id="10" creationId="{0AE2273F-0070-4294-AC94-73EE285EA1DB}"/>
          </ac:picMkLst>
        </pc:picChg>
        <pc:picChg chg="add mod">
          <ac:chgData name="Matt Winder" userId="de73d42b-7f6d-493d-b39e-301591ee2ea0" providerId="ADAL" clId="{157C7ACB-6BE4-4658-B8FD-01697384266C}" dt="2022-01-09T16:23:53.193" v="71" actId="14100"/>
          <ac:picMkLst>
            <pc:docMk/>
            <pc:sldMk cId="3865605948" sldId="269"/>
            <ac:picMk id="12" creationId="{953716CF-5DC2-42D1-BB1B-920C8D4520E6}"/>
          </ac:picMkLst>
        </pc:picChg>
      </pc:sldChg>
      <pc:sldChg chg="addSp delSp modSp mod">
        <pc:chgData name="Matt Winder" userId="de73d42b-7f6d-493d-b39e-301591ee2ea0" providerId="ADAL" clId="{157C7ACB-6BE4-4658-B8FD-01697384266C}" dt="2022-01-09T17:18:30.032" v="1235" actId="20577"/>
        <pc:sldMkLst>
          <pc:docMk/>
          <pc:sldMk cId="2727850971" sldId="270"/>
        </pc:sldMkLst>
        <pc:spChg chg="add del">
          <ac:chgData name="Matt Winder" userId="de73d42b-7f6d-493d-b39e-301591ee2ea0" providerId="ADAL" clId="{157C7ACB-6BE4-4658-B8FD-01697384266C}" dt="2022-01-09T17:03:58.913" v="283"/>
          <ac:spMkLst>
            <pc:docMk/>
            <pc:sldMk cId="2727850971" sldId="270"/>
            <ac:spMk id="2" creationId="{0D4CDFCF-FB18-4F11-8CD8-3C45B82F29A2}"/>
          </ac:spMkLst>
        </pc:spChg>
        <pc:spChg chg="mod">
          <ac:chgData name="Matt Winder" userId="de73d42b-7f6d-493d-b39e-301591ee2ea0" providerId="ADAL" clId="{157C7ACB-6BE4-4658-B8FD-01697384266C}" dt="2022-01-09T17:18:30.032" v="1235" actId="20577"/>
          <ac:spMkLst>
            <pc:docMk/>
            <pc:sldMk cId="2727850971" sldId="270"/>
            <ac:spMk id="5" creationId="{1B07C49E-AFFC-EC46-8930-E4D428F5F943}"/>
          </ac:spMkLst>
        </pc:spChg>
        <pc:spChg chg="add del">
          <ac:chgData name="Matt Winder" userId="de73d42b-7f6d-493d-b39e-301591ee2ea0" providerId="ADAL" clId="{157C7ACB-6BE4-4658-B8FD-01697384266C}" dt="2022-01-09T17:04:11.427" v="285"/>
          <ac:spMkLst>
            <pc:docMk/>
            <pc:sldMk cId="2727850971" sldId="270"/>
            <ac:spMk id="6" creationId="{2CB52926-377A-4FDE-8194-3DA4DEBADE31}"/>
          </ac:spMkLst>
        </pc:spChg>
      </pc:sldChg>
      <pc:sldChg chg="modSp mod">
        <pc:chgData name="Matt Winder" userId="de73d42b-7f6d-493d-b39e-301591ee2ea0" providerId="ADAL" clId="{157C7ACB-6BE4-4658-B8FD-01697384266C}" dt="2022-01-09T15:31:33.942" v="32" actId="20577"/>
        <pc:sldMkLst>
          <pc:docMk/>
          <pc:sldMk cId="148114319" sldId="276"/>
        </pc:sldMkLst>
        <pc:spChg chg="mod">
          <ac:chgData name="Matt Winder" userId="de73d42b-7f6d-493d-b39e-301591ee2ea0" providerId="ADAL" clId="{157C7ACB-6BE4-4658-B8FD-01697384266C}" dt="2022-01-09T15:31:33.942" v="32" actId="20577"/>
          <ac:spMkLst>
            <pc:docMk/>
            <pc:sldMk cId="148114319" sldId="276"/>
            <ac:spMk id="5" creationId="{1B07C49E-AFFC-EC46-8930-E4D428F5F943}"/>
          </ac:spMkLst>
        </pc:spChg>
      </pc:sldChg>
      <pc:sldChg chg="modSp mod">
        <pc:chgData name="Matt Winder" userId="de73d42b-7f6d-493d-b39e-301591ee2ea0" providerId="ADAL" clId="{157C7ACB-6BE4-4658-B8FD-01697384266C}" dt="2022-01-09T15:32:11.873" v="34" actId="20577"/>
        <pc:sldMkLst>
          <pc:docMk/>
          <pc:sldMk cId="1813711241" sldId="293"/>
        </pc:sldMkLst>
        <pc:spChg chg="mod">
          <ac:chgData name="Matt Winder" userId="de73d42b-7f6d-493d-b39e-301591ee2ea0" providerId="ADAL" clId="{157C7ACB-6BE4-4658-B8FD-01697384266C}" dt="2022-01-09T15:32:11.873" v="34" actId="20577"/>
          <ac:spMkLst>
            <pc:docMk/>
            <pc:sldMk cId="1813711241" sldId="293"/>
            <ac:spMk id="5" creationId="{1B07C49E-AFFC-EC46-8930-E4D428F5F943}"/>
          </ac:spMkLst>
        </pc:spChg>
      </pc:sldChg>
      <pc:sldChg chg="modSp mod">
        <pc:chgData name="Matt Winder" userId="de73d42b-7f6d-493d-b39e-301591ee2ea0" providerId="ADAL" clId="{157C7ACB-6BE4-4658-B8FD-01697384266C}" dt="2022-01-09T15:21:50.654" v="7" actId="20577"/>
        <pc:sldMkLst>
          <pc:docMk/>
          <pc:sldMk cId="280316088" sldId="299"/>
        </pc:sldMkLst>
        <pc:spChg chg="mod">
          <ac:chgData name="Matt Winder" userId="de73d42b-7f6d-493d-b39e-301591ee2ea0" providerId="ADAL" clId="{157C7ACB-6BE4-4658-B8FD-01697384266C}" dt="2022-01-09T15:21:50.654" v="7" actId="20577"/>
          <ac:spMkLst>
            <pc:docMk/>
            <pc:sldMk cId="280316088" sldId="299"/>
            <ac:spMk id="3" creationId="{AB0AB2AC-B7E6-6849-9AE9-697369407F8F}"/>
          </ac:spMkLst>
        </pc:spChg>
      </pc:sldChg>
      <pc:sldChg chg="modSp mod">
        <pc:chgData name="Matt Winder" userId="de73d42b-7f6d-493d-b39e-301591ee2ea0" providerId="ADAL" clId="{157C7ACB-6BE4-4658-B8FD-01697384266C}" dt="2022-01-09T15:22:21.697" v="13" actId="20577"/>
        <pc:sldMkLst>
          <pc:docMk/>
          <pc:sldMk cId="1385553969" sldId="302"/>
        </pc:sldMkLst>
        <pc:spChg chg="mod">
          <ac:chgData name="Matt Winder" userId="de73d42b-7f6d-493d-b39e-301591ee2ea0" providerId="ADAL" clId="{157C7ACB-6BE4-4658-B8FD-01697384266C}" dt="2022-01-09T15:22:21.697" v="13" actId="20577"/>
          <ac:spMkLst>
            <pc:docMk/>
            <pc:sldMk cId="1385553969" sldId="302"/>
            <ac:spMk id="3" creationId="{AB0AB2AC-B7E6-6849-9AE9-697369407F8F}"/>
          </ac:spMkLst>
        </pc:spChg>
      </pc:sldChg>
      <pc:sldChg chg="addSp delSp modSp mod">
        <pc:chgData name="Matt Winder" userId="de73d42b-7f6d-493d-b39e-301591ee2ea0" providerId="ADAL" clId="{157C7ACB-6BE4-4658-B8FD-01697384266C}" dt="2022-01-09T16:39:46.460" v="88" actId="14100"/>
        <pc:sldMkLst>
          <pc:docMk/>
          <pc:sldMk cId="3869789237" sldId="304"/>
        </pc:sldMkLst>
        <pc:spChg chg="del">
          <ac:chgData name="Matt Winder" userId="de73d42b-7f6d-493d-b39e-301591ee2ea0" providerId="ADAL" clId="{157C7ACB-6BE4-4658-B8FD-01697384266C}" dt="2022-01-09T16:22:26.169" v="58" actId="478"/>
          <ac:spMkLst>
            <pc:docMk/>
            <pc:sldMk cId="3869789237" sldId="304"/>
            <ac:spMk id="3" creationId="{373827F3-F386-AA4E-80ED-D86DEF8C158D}"/>
          </ac:spMkLst>
        </pc:spChg>
        <pc:picChg chg="add mod">
          <ac:chgData name="Matt Winder" userId="de73d42b-7f6d-493d-b39e-301591ee2ea0" providerId="ADAL" clId="{157C7ACB-6BE4-4658-B8FD-01697384266C}" dt="2022-01-09T16:39:46.460" v="88" actId="14100"/>
          <ac:picMkLst>
            <pc:docMk/>
            <pc:sldMk cId="3869789237" sldId="304"/>
            <ac:picMk id="6" creationId="{77979256-DC1B-41F9-AE00-85C9A1F4B5DC}"/>
          </ac:picMkLst>
        </pc:picChg>
      </pc:sldChg>
      <pc:sldChg chg="addSp delSp modSp mod modClrScheme chgLayout">
        <pc:chgData name="Matt Winder" userId="de73d42b-7f6d-493d-b39e-301591ee2ea0" providerId="ADAL" clId="{157C7ACB-6BE4-4658-B8FD-01697384266C}" dt="2022-01-09T16:35:55.072" v="80" actId="22"/>
        <pc:sldMkLst>
          <pc:docMk/>
          <pc:sldMk cId="80090182" sldId="305"/>
        </pc:sldMkLst>
        <pc:spChg chg="add del mod ord">
          <ac:chgData name="Matt Winder" userId="de73d42b-7f6d-493d-b39e-301591ee2ea0" providerId="ADAL" clId="{157C7ACB-6BE4-4658-B8FD-01697384266C}" dt="2022-01-09T16:34:33.394" v="74" actId="700"/>
          <ac:spMkLst>
            <pc:docMk/>
            <pc:sldMk cId="80090182" sldId="305"/>
            <ac:spMk id="2" creationId="{B0F7246A-E970-4DE8-914C-D3B1602D8D4D}"/>
          </ac:spMkLst>
        </pc:spChg>
        <pc:spChg chg="del">
          <ac:chgData name="Matt Winder" userId="de73d42b-7f6d-493d-b39e-301591ee2ea0" providerId="ADAL" clId="{157C7ACB-6BE4-4658-B8FD-01697384266C}" dt="2022-01-09T16:33:47.655" v="72" actId="478"/>
          <ac:spMkLst>
            <pc:docMk/>
            <pc:sldMk cId="80090182" sldId="305"/>
            <ac:spMk id="3" creationId="{373827F3-F386-AA4E-80ED-D86DEF8C158D}"/>
          </ac:spMkLst>
        </pc:spChg>
        <pc:spChg chg="mod ord">
          <ac:chgData name="Matt Winder" userId="de73d42b-7f6d-493d-b39e-301591ee2ea0" providerId="ADAL" clId="{157C7ACB-6BE4-4658-B8FD-01697384266C}" dt="2022-01-09T16:34:36.950" v="75" actId="700"/>
          <ac:spMkLst>
            <pc:docMk/>
            <pc:sldMk cId="80090182" sldId="305"/>
            <ac:spMk id="5" creationId="{31BF7889-073A-E045-A3F2-45D63BD0FDC0}"/>
          </ac:spMkLst>
        </pc:spChg>
        <pc:spChg chg="add del mod ord">
          <ac:chgData name="Matt Winder" userId="de73d42b-7f6d-493d-b39e-301591ee2ea0" providerId="ADAL" clId="{157C7ACB-6BE4-4658-B8FD-01697384266C}" dt="2022-01-09T16:34:33.394" v="74" actId="700"/>
          <ac:spMkLst>
            <pc:docMk/>
            <pc:sldMk cId="80090182" sldId="305"/>
            <ac:spMk id="6" creationId="{BF6105C6-A013-48BC-AF16-DC5424E302A8}"/>
          </ac:spMkLst>
        </pc:spChg>
        <pc:spChg chg="add del mod ord">
          <ac:chgData name="Matt Winder" userId="de73d42b-7f6d-493d-b39e-301591ee2ea0" providerId="ADAL" clId="{157C7ACB-6BE4-4658-B8FD-01697384266C}" dt="2022-01-09T16:34:33.394" v="74" actId="700"/>
          <ac:spMkLst>
            <pc:docMk/>
            <pc:sldMk cId="80090182" sldId="305"/>
            <ac:spMk id="7" creationId="{D1423C31-BD86-404F-8CA4-9E9CF4B6F0E9}"/>
          </ac:spMkLst>
        </pc:spChg>
        <pc:spChg chg="add del mod ord">
          <ac:chgData name="Matt Winder" userId="de73d42b-7f6d-493d-b39e-301591ee2ea0" providerId="ADAL" clId="{157C7ACB-6BE4-4658-B8FD-01697384266C}" dt="2022-01-09T16:34:33.394" v="74" actId="700"/>
          <ac:spMkLst>
            <pc:docMk/>
            <pc:sldMk cId="80090182" sldId="305"/>
            <ac:spMk id="8" creationId="{6D8C0A1A-85D4-452E-BF61-E263611C2EC2}"/>
          </ac:spMkLst>
        </pc:spChg>
        <pc:spChg chg="add del mod ord">
          <ac:chgData name="Matt Winder" userId="de73d42b-7f6d-493d-b39e-301591ee2ea0" providerId="ADAL" clId="{157C7ACB-6BE4-4658-B8FD-01697384266C}" dt="2022-01-09T16:34:33.394" v="74" actId="700"/>
          <ac:spMkLst>
            <pc:docMk/>
            <pc:sldMk cId="80090182" sldId="305"/>
            <ac:spMk id="9" creationId="{FAB1B8E0-3DEA-4FB0-9FC5-C0387F81C064}"/>
          </ac:spMkLst>
        </pc:spChg>
        <pc:spChg chg="add del mod ord">
          <ac:chgData name="Matt Winder" userId="de73d42b-7f6d-493d-b39e-301591ee2ea0" providerId="ADAL" clId="{157C7ACB-6BE4-4658-B8FD-01697384266C}" dt="2022-01-09T16:35:03.746" v="77" actId="478"/>
          <ac:spMkLst>
            <pc:docMk/>
            <pc:sldMk cId="80090182" sldId="305"/>
            <ac:spMk id="10" creationId="{64896E16-4A0D-42E2-8D0E-7CD3262C5EE6}"/>
          </ac:spMkLst>
        </pc:spChg>
        <pc:spChg chg="add del mod ord">
          <ac:chgData name="Matt Winder" userId="de73d42b-7f6d-493d-b39e-301591ee2ea0" providerId="ADAL" clId="{157C7ACB-6BE4-4658-B8FD-01697384266C}" dt="2022-01-09T16:34:46.858" v="76" actId="22"/>
          <ac:spMkLst>
            <pc:docMk/>
            <pc:sldMk cId="80090182" sldId="305"/>
            <ac:spMk id="11" creationId="{B4D1D954-EF0F-4706-A4CE-4A714F32D3BF}"/>
          </ac:spMkLst>
        </pc:spChg>
        <pc:spChg chg="add del mod ord">
          <ac:chgData name="Matt Winder" userId="de73d42b-7f6d-493d-b39e-301591ee2ea0" providerId="ADAL" clId="{157C7ACB-6BE4-4658-B8FD-01697384266C}" dt="2022-01-09T16:35:55.072" v="80" actId="22"/>
          <ac:spMkLst>
            <pc:docMk/>
            <pc:sldMk cId="80090182" sldId="305"/>
            <ac:spMk id="12" creationId="{B5BE2D16-08CA-4DB4-B774-C4F2B31D1AF1}"/>
          </ac:spMkLst>
        </pc:spChg>
        <pc:picChg chg="add mod ord">
          <ac:chgData name="Matt Winder" userId="de73d42b-7f6d-493d-b39e-301591ee2ea0" providerId="ADAL" clId="{157C7ACB-6BE4-4658-B8FD-01697384266C}" dt="2022-01-09T16:34:46.858" v="76" actId="22"/>
          <ac:picMkLst>
            <pc:docMk/>
            <pc:sldMk cId="80090182" sldId="305"/>
            <ac:picMk id="14" creationId="{995F9B0C-A621-40AB-B5F1-97C310034530}"/>
          </ac:picMkLst>
        </pc:picChg>
        <pc:picChg chg="add mod ord">
          <ac:chgData name="Matt Winder" userId="de73d42b-7f6d-493d-b39e-301591ee2ea0" providerId="ADAL" clId="{157C7ACB-6BE4-4658-B8FD-01697384266C}" dt="2022-01-09T16:35:55.072" v="80" actId="22"/>
          <ac:picMkLst>
            <pc:docMk/>
            <pc:sldMk cId="80090182" sldId="305"/>
            <ac:picMk id="16" creationId="{2B7915B4-6118-44FE-A85E-5D1C1075E9C4}"/>
          </ac:picMkLst>
        </pc:picChg>
      </pc:sldChg>
      <pc:sldChg chg="addSp delSp modSp mod">
        <pc:chgData name="Matt Winder" userId="de73d42b-7f6d-493d-b39e-301591ee2ea0" providerId="ADAL" clId="{157C7ACB-6BE4-4658-B8FD-01697384266C}" dt="2022-01-09T16:43:11.771" v="104" actId="14100"/>
        <pc:sldMkLst>
          <pc:docMk/>
          <pc:sldMk cId="3145340593" sldId="306"/>
        </pc:sldMkLst>
        <pc:spChg chg="del mod">
          <ac:chgData name="Matt Winder" userId="de73d42b-7f6d-493d-b39e-301591ee2ea0" providerId="ADAL" clId="{157C7ACB-6BE4-4658-B8FD-01697384266C}" dt="2022-01-09T16:42:13.717" v="92" actId="478"/>
          <ac:spMkLst>
            <pc:docMk/>
            <pc:sldMk cId="3145340593" sldId="306"/>
            <ac:spMk id="3" creationId="{373827F3-F386-AA4E-80ED-D86DEF8C158D}"/>
          </ac:spMkLst>
        </pc:spChg>
        <pc:picChg chg="add mod">
          <ac:chgData name="Matt Winder" userId="de73d42b-7f6d-493d-b39e-301591ee2ea0" providerId="ADAL" clId="{157C7ACB-6BE4-4658-B8FD-01697384266C}" dt="2022-01-09T16:43:11.771" v="104" actId="14100"/>
          <ac:picMkLst>
            <pc:docMk/>
            <pc:sldMk cId="3145340593" sldId="306"/>
            <ac:picMk id="6" creationId="{4D11B429-2DC5-4043-A1E8-28919F9C2BB8}"/>
          </ac:picMkLst>
        </pc:picChg>
      </pc:sldChg>
      <pc:sldChg chg="addSp delSp modSp mod">
        <pc:chgData name="Matt Winder" userId="de73d42b-7f6d-493d-b39e-301591ee2ea0" providerId="ADAL" clId="{157C7ACB-6BE4-4658-B8FD-01697384266C}" dt="2022-01-09T16:39:59.848" v="90" actId="14100"/>
        <pc:sldMkLst>
          <pc:docMk/>
          <pc:sldMk cId="1106727586" sldId="307"/>
        </pc:sldMkLst>
        <pc:spChg chg="del">
          <ac:chgData name="Matt Winder" userId="de73d42b-7f6d-493d-b39e-301591ee2ea0" providerId="ADAL" clId="{157C7ACB-6BE4-4658-B8FD-01697384266C}" dt="2022-01-09T16:39:23.571" v="81" actId="478"/>
          <ac:spMkLst>
            <pc:docMk/>
            <pc:sldMk cId="1106727586" sldId="307"/>
            <ac:spMk id="3" creationId="{373827F3-F386-AA4E-80ED-D86DEF8C158D}"/>
          </ac:spMkLst>
        </pc:spChg>
        <pc:picChg chg="add mod">
          <ac:chgData name="Matt Winder" userId="de73d42b-7f6d-493d-b39e-301591ee2ea0" providerId="ADAL" clId="{157C7ACB-6BE4-4658-B8FD-01697384266C}" dt="2022-01-09T16:39:59.848" v="90" actId="14100"/>
          <ac:picMkLst>
            <pc:docMk/>
            <pc:sldMk cId="1106727586" sldId="307"/>
            <ac:picMk id="6" creationId="{417BCF33-54E7-43A9-91BE-B1567C2C7781}"/>
          </ac:picMkLst>
        </pc:picChg>
      </pc:sldChg>
      <pc:sldChg chg="addSp delSp modSp mod">
        <pc:chgData name="Matt Winder" userId="de73d42b-7f6d-493d-b39e-301591ee2ea0" providerId="ADAL" clId="{157C7ACB-6BE4-4658-B8FD-01697384266C}" dt="2022-01-09T16:58:10.048" v="121" actId="14100"/>
        <pc:sldMkLst>
          <pc:docMk/>
          <pc:sldMk cId="706594483" sldId="308"/>
        </pc:sldMkLst>
        <pc:spChg chg="del">
          <ac:chgData name="Matt Winder" userId="de73d42b-7f6d-493d-b39e-301591ee2ea0" providerId="ADAL" clId="{157C7ACB-6BE4-4658-B8FD-01697384266C}" dt="2022-01-09T16:56:59.040" v="105" actId="478"/>
          <ac:spMkLst>
            <pc:docMk/>
            <pc:sldMk cId="706594483" sldId="308"/>
            <ac:spMk id="3" creationId="{373827F3-F386-AA4E-80ED-D86DEF8C158D}"/>
          </ac:spMkLst>
        </pc:spChg>
        <pc:picChg chg="add mod">
          <ac:chgData name="Matt Winder" userId="de73d42b-7f6d-493d-b39e-301591ee2ea0" providerId="ADAL" clId="{157C7ACB-6BE4-4658-B8FD-01697384266C}" dt="2022-01-09T16:58:10.048" v="121" actId="14100"/>
          <ac:picMkLst>
            <pc:docMk/>
            <pc:sldMk cId="706594483" sldId="308"/>
            <ac:picMk id="6" creationId="{9D994425-AD93-43F4-BB66-BB0CE9811132}"/>
          </ac:picMkLst>
        </pc:picChg>
      </pc:sldChg>
      <pc:sldChg chg="addSp delSp modSp mod">
        <pc:chgData name="Matt Winder" userId="de73d42b-7f6d-493d-b39e-301591ee2ea0" providerId="ADAL" clId="{157C7ACB-6BE4-4658-B8FD-01697384266C}" dt="2022-01-09T17:18:09.215" v="1208" actId="20577"/>
        <pc:sldMkLst>
          <pc:docMk/>
          <pc:sldMk cId="1794738657" sldId="309"/>
        </pc:sldMkLst>
        <pc:spChg chg="mod">
          <ac:chgData name="Matt Winder" userId="de73d42b-7f6d-493d-b39e-301591ee2ea0" providerId="ADAL" clId="{157C7ACB-6BE4-4658-B8FD-01697384266C}" dt="2022-01-09T17:18:09.215" v="1208" actId="20577"/>
          <ac:spMkLst>
            <pc:docMk/>
            <pc:sldMk cId="1794738657" sldId="309"/>
            <ac:spMk id="5" creationId="{1B07C49E-AFFC-EC46-8930-E4D428F5F943}"/>
          </ac:spMkLst>
        </pc:spChg>
        <pc:spChg chg="add del">
          <ac:chgData name="Matt Winder" userId="de73d42b-7f6d-493d-b39e-301591ee2ea0" providerId="ADAL" clId="{157C7ACB-6BE4-4658-B8FD-01697384266C}" dt="2022-01-09T17:08:44.097" v="559"/>
          <ac:spMkLst>
            <pc:docMk/>
            <pc:sldMk cId="1794738657" sldId="309"/>
            <ac:spMk id="7" creationId="{45735CA0-0F82-44C0-B2B8-01442AE80C3D}"/>
          </ac:spMkLst>
        </pc:spChg>
        <pc:picChg chg="add mod">
          <ac:chgData name="Matt Winder" userId="de73d42b-7f6d-493d-b39e-301591ee2ea0" providerId="ADAL" clId="{157C7ACB-6BE4-4658-B8FD-01697384266C}" dt="2022-01-09T17:13:39.446" v="943" actId="1076"/>
          <ac:picMkLst>
            <pc:docMk/>
            <pc:sldMk cId="1794738657" sldId="309"/>
            <ac:picMk id="6" creationId="{385C4894-E28B-4282-8E54-463CF2E772C6}"/>
          </ac:picMkLst>
        </pc:picChg>
      </pc:sldChg>
      <pc:sldChg chg="modSp mod">
        <pc:chgData name="Matt Winder" userId="de73d42b-7f6d-493d-b39e-301591ee2ea0" providerId="ADAL" clId="{157C7ACB-6BE4-4658-B8FD-01697384266C}" dt="2022-01-09T17:19:01.232" v="1240" actId="20577"/>
        <pc:sldMkLst>
          <pc:docMk/>
          <pc:sldMk cId="4010014743" sldId="310"/>
        </pc:sldMkLst>
        <pc:spChg chg="mod">
          <ac:chgData name="Matt Winder" userId="de73d42b-7f6d-493d-b39e-301591ee2ea0" providerId="ADAL" clId="{157C7ACB-6BE4-4658-B8FD-01697384266C}" dt="2022-01-09T17:19:01.232" v="1240" actId="20577"/>
          <ac:spMkLst>
            <pc:docMk/>
            <pc:sldMk cId="4010014743" sldId="310"/>
            <ac:spMk id="5" creationId="{1B07C49E-AFFC-EC46-8930-E4D428F5F943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25AB52-EEA6-46A8-952C-A2EADA61A5BB}" type="doc">
      <dgm:prSet loTypeId="urn:microsoft.com/office/officeart/2005/8/layout/bProcess4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805EDB67-8117-4ED1-8D6F-9E801A2D890B}">
      <dgm:prSet phldrT="[Text]"/>
      <dgm:spPr/>
      <dgm:t>
        <a:bodyPr/>
        <a:lstStyle/>
        <a:p>
          <a:r>
            <a:rPr lang="en-GB" dirty="0"/>
            <a:t>Imported SpaceX results data set</a:t>
          </a:r>
        </a:p>
      </dgm:t>
    </dgm:pt>
    <dgm:pt modelId="{10B7BD3B-DE4A-4771-949E-A4E0FA96D3F6}" type="parTrans" cxnId="{3DB7A32B-9BFD-4445-9610-4BD607558715}">
      <dgm:prSet/>
      <dgm:spPr/>
      <dgm:t>
        <a:bodyPr/>
        <a:lstStyle/>
        <a:p>
          <a:endParaRPr lang="en-GB"/>
        </a:p>
      </dgm:t>
    </dgm:pt>
    <dgm:pt modelId="{050B5466-36D8-47A2-8F05-813A4466B4D2}" type="sibTrans" cxnId="{3DB7A32B-9BFD-4445-9610-4BD607558715}">
      <dgm:prSet/>
      <dgm:spPr/>
      <dgm:t>
        <a:bodyPr/>
        <a:lstStyle/>
        <a:p>
          <a:endParaRPr lang="en-GB"/>
        </a:p>
      </dgm:t>
    </dgm:pt>
    <dgm:pt modelId="{7EAC3733-43A7-43D0-9C00-7966737923EC}">
      <dgm:prSet phldrT="[Text]"/>
      <dgm:spPr/>
      <dgm:t>
        <a:bodyPr/>
        <a:lstStyle/>
        <a:p>
          <a:r>
            <a:rPr lang="en-GB" dirty="0"/>
            <a:t>Separated the Classification (results) data</a:t>
          </a:r>
        </a:p>
      </dgm:t>
    </dgm:pt>
    <dgm:pt modelId="{738EA4A6-30DC-4595-AA30-3F6E5FBA23EC}" type="parTrans" cxnId="{87A4E256-7104-4D4A-AFF0-0B059E2AB113}">
      <dgm:prSet/>
      <dgm:spPr/>
      <dgm:t>
        <a:bodyPr/>
        <a:lstStyle/>
        <a:p>
          <a:endParaRPr lang="en-GB"/>
        </a:p>
      </dgm:t>
    </dgm:pt>
    <dgm:pt modelId="{63CAAAE3-A152-4AA8-B711-41A303C2749A}" type="sibTrans" cxnId="{87A4E256-7104-4D4A-AFF0-0B059E2AB113}">
      <dgm:prSet/>
      <dgm:spPr/>
      <dgm:t>
        <a:bodyPr/>
        <a:lstStyle/>
        <a:p>
          <a:endParaRPr lang="en-GB"/>
        </a:p>
      </dgm:t>
    </dgm:pt>
    <dgm:pt modelId="{CE1E139A-E863-4F5D-A55D-D2AC69D74BA1}">
      <dgm:prSet phldrT="[Text]"/>
      <dgm:spPr/>
      <dgm:t>
        <a:bodyPr/>
        <a:lstStyle/>
        <a:p>
          <a:r>
            <a:rPr lang="en-GB" dirty="0"/>
            <a:t>Imported SpaceX One-Hot Encoded data set </a:t>
          </a:r>
        </a:p>
      </dgm:t>
    </dgm:pt>
    <dgm:pt modelId="{B18D067C-E494-40CE-AF96-BC8E0D7FFE01}" type="parTrans" cxnId="{AD71B0D5-E0A3-4080-AE59-87BA95253066}">
      <dgm:prSet/>
      <dgm:spPr/>
      <dgm:t>
        <a:bodyPr/>
        <a:lstStyle/>
        <a:p>
          <a:endParaRPr lang="en-GB"/>
        </a:p>
      </dgm:t>
    </dgm:pt>
    <dgm:pt modelId="{F8928313-C06E-45F0-967B-37DF3187CCF6}" type="sibTrans" cxnId="{AD71B0D5-E0A3-4080-AE59-87BA95253066}">
      <dgm:prSet/>
      <dgm:spPr/>
      <dgm:t>
        <a:bodyPr/>
        <a:lstStyle/>
        <a:p>
          <a:endParaRPr lang="en-GB"/>
        </a:p>
      </dgm:t>
    </dgm:pt>
    <dgm:pt modelId="{189F1E7C-C2DB-4521-80A6-7710692092EE}">
      <dgm:prSet phldrT="[Text]"/>
      <dgm:spPr/>
      <dgm:t>
        <a:bodyPr/>
        <a:lstStyle/>
        <a:p>
          <a:r>
            <a:rPr lang="en-GB" dirty="0"/>
            <a:t>Standardised the One-Hot Encoded data set (</a:t>
          </a:r>
          <a:r>
            <a:rPr lang="en-GB" dirty="0" err="1"/>
            <a:t>StandardScaler</a:t>
          </a:r>
          <a:r>
            <a:rPr lang="en-GB" dirty="0"/>
            <a:t>)</a:t>
          </a:r>
        </a:p>
      </dgm:t>
    </dgm:pt>
    <dgm:pt modelId="{4BD3BA87-3D51-4610-A803-D71F11ADA40C}" type="parTrans" cxnId="{0749AF59-C242-456C-A8E5-A20B3BD11C34}">
      <dgm:prSet/>
      <dgm:spPr/>
      <dgm:t>
        <a:bodyPr/>
        <a:lstStyle/>
        <a:p>
          <a:endParaRPr lang="en-GB"/>
        </a:p>
      </dgm:t>
    </dgm:pt>
    <dgm:pt modelId="{2BF4A785-354F-4649-A7DB-BE5A8D5FF6A3}" type="sibTrans" cxnId="{0749AF59-C242-456C-A8E5-A20B3BD11C34}">
      <dgm:prSet/>
      <dgm:spPr/>
      <dgm:t>
        <a:bodyPr/>
        <a:lstStyle/>
        <a:p>
          <a:endParaRPr lang="en-GB"/>
        </a:p>
      </dgm:t>
    </dgm:pt>
    <dgm:pt modelId="{F831D724-3553-4047-B901-DA53D358E8BD}">
      <dgm:prSet phldrT="[Text]"/>
      <dgm:spPr/>
      <dgm:t>
        <a:bodyPr/>
        <a:lstStyle/>
        <a:p>
          <a:r>
            <a:rPr lang="en-GB" dirty="0"/>
            <a:t>Separated data into training and testing sets (</a:t>
          </a:r>
          <a:r>
            <a:rPr lang="en-GB" dirty="0" err="1"/>
            <a:t>train_test_split</a:t>
          </a:r>
          <a:r>
            <a:rPr lang="en-GB" dirty="0"/>
            <a:t>)</a:t>
          </a:r>
        </a:p>
      </dgm:t>
    </dgm:pt>
    <dgm:pt modelId="{A962092C-7ABE-4A5A-8241-A2618FF50485}" type="parTrans" cxnId="{34A2F945-1FE4-46D2-AAF1-A41A2C87452C}">
      <dgm:prSet/>
      <dgm:spPr/>
      <dgm:t>
        <a:bodyPr/>
        <a:lstStyle/>
        <a:p>
          <a:endParaRPr lang="en-GB"/>
        </a:p>
      </dgm:t>
    </dgm:pt>
    <dgm:pt modelId="{9A1017B0-8E3B-4BBF-A97B-B3B08EFEB791}" type="sibTrans" cxnId="{34A2F945-1FE4-46D2-AAF1-A41A2C87452C}">
      <dgm:prSet/>
      <dgm:spPr/>
      <dgm:t>
        <a:bodyPr/>
        <a:lstStyle/>
        <a:p>
          <a:endParaRPr lang="en-GB"/>
        </a:p>
      </dgm:t>
    </dgm:pt>
    <dgm:pt modelId="{A53EF2BA-E8F9-49A8-ABB6-3A9105756815}">
      <dgm:prSet phldrT="[Text]"/>
      <dgm:spPr/>
      <dgm:t>
        <a:bodyPr/>
        <a:lstStyle/>
        <a:p>
          <a:r>
            <a:rPr lang="en-GB" dirty="0"/>
            <a:t>Determined best </a:t>
          </a:r>
          <a:r>
            <a:rPr lang="en-GB" dirty="0" err="1"/>
            <a:t>hyperparamers</a:t>
          </a:r>
          <a:r>
            <a:rPr lang="en-GB" dirty="0"/>
            <a:t> for models (</a:t>
          </a:r>
          <a:r>
            <a:rPr lang="en-GB" dirty="0" err="1"/>
            <a:t>GridSearchCV</a:t>
          </a:r>
          <a:r>
            <a:rPr lang="en-GB" dirty="0"/>
            <a:t>)</a:t>
          </a:r>
        </a:p>
      </dgm:t>
    </dgm:pt>
    <dgm:pt modelId="{D045D642-95D4-4E28-A10B-67F7A8E2AE08}" type="parTrans" cxnId="{A74453AB-9DC8-4B8E-BEB8-C1E666A20759}">
      <dgm:prSet/>
      <dgm:spPr/>
      <dgm:t>
        <a:bodyPr/>
        <a:lstStyle/>
        <a:p>
          <a:endParaRPr lang="en-GB"/>
        </a:p>
      </dgm:t>
    </dgm:pt>
    <dgm:pt modelId="{10D33F45-2D8D-4CA1-B210-699602B9D5DE}" type="sibTrans" cxnId="{A74453AB-9DC8-4B8E-BEB8-C1E666A20759}">
      <dgm:prSet/>
      <dgm:spPr/>
      <dgm:t>
        <a:bodyPr/>
        <a:lstStyle/>
        <a:p>
          <a:endParaRPr lang="en-GB"/>
        </a:p>
      </dgm:t>
    </dgm:pt>
    <dgm:pt modelId="{5218FCA8-DD78-4E55-AE5F-A5199C846FDF}">
      <dgm:prSet phldrT="[Text]"/>
      <dgm:spPr/>
      <dgm:t>
        <a:bodyPr/>
        <a:lstStyle/>
        <a:p>
          <a:r>
            <a:rPr lang="en-GB" dirty="0"/>
            <a:t>Fit and scored all models</a:t>
          </a:r>
        </a:p>
      </dgm:t>
    </dgm:pt>
    <dgm:pt modelId="{1E044BC3-86F7-4042-96A5-656ABAC29FEF}" type="parTrans" cxnId="{DA560C9E-6920-4D57-A09F-860BCD122539}">
      <dgm:prSet/>
      <dgm:spPr/>
      <dgm:t>
        <a:bodyPr/>
        <a:lstStyle/>
        <a:p>
          <a:endParaRPr lang="en-GB"/>
        </a:p>
      </dgm:t>
    </dgm:pt>
    <dgm:pt modelId="{563DA15D-D966-4B86-ADF3-ADA33EA1D73B}" type="sibTrans" cxnId="{DA560C9E-6920-4D57-A09F-860BCD122539}">
      <dgm:prSet/>
      <dgm:spPr/>
      <dgm:t>
        <a:bodyPr/>
        <a:lstStyle/>
        <a:p>
          <a:endParaRPr lang="en-GB"/>
        </a:p>
      </dgm:t>
    </dgm:pt>
    <dgm:pt modelId="{BF823463-308D-4E75-A9BE-0DBE9B0F866D}">
      <dgm:prSet phldrT="[Text]"/>
      <dgm:spPr/>
      <dgm:t>
        <a:bodyPr/>
        <a:lstStyle/>
        <a:p>
          <a:r>
            <a:rPr lang="en-GB" dirty="0"/>
            <a:t>Generated a Confusion Matrix for all models</a:t>
          </a:r>
        </a:p>
      </dgm:t>
    </dgm:pt>
    <dgm:pt modelId="{526A8998-80CA-4EC3-9EF0-88FCC3BB4848}" type="parTrans" cxnId="{69B186AB-67E0-4D4C-BC71-9FB541CD4A4B}">
      <dgm:prSet/>
      <dgm:spPr/>
      <dgm:t>
        <a:bodyPr/>
        <a:lstStyle/>
        <a:p>
          <a:endParaRPr lang="en-GB"/>
        </a:p>
      </dgm:t>
    </dgm:pt>
    <dgm:pt modelId="{6C8BA99F-2F41-41AF-B584-2B30712764B7}" type="sibTrans" cxnId="{69B186AB-67E0-4D4C-BC71-9FB541CD4A4B}">
      <dgm:prSet/>
      <dgm:spPr/>
      <dgm:t>
        <a:bodyPr/>
        <a:lstStyle/>
        <a:p>
          <a:endParaRPr lang="en-GB"/>
        </a:p>
      </dgm:t>
    </dgm:pt>
    <dgm:pt modelId="{8EE56F90-A7B2-464E-87DF-3F46B9CF9339}">
      <dgm:prSet phldrT="[Text]"/>
      <dgm:spPr/>
      <dgm:t>
        <a:bodyPr/>
        <a:lstStyle/>
        <a:p>
          <a:r>
            <a:rPr lang="en-GB" dirty="0"/>
            <a:t>Identified best model from score (Decision Tree Classifier) </a:t>
          </a:r>
        </a:p>
      </dgm:t>
    </dgm:pt>
    <dgm:pt modelId="{B16E75F4-C3DA-458B-941A-977C6CA2FDF2}" type="parTrans" cxnId="{16CC3E14-6B9D-4B7C-8288-44D101536DC3}">
      <dgm:prSet/>
      <dgm:spPr/>
      <dgm:t>
        <a:bodyPr/>
        <a:lstStyle/>
        <a:p>
          <a:endParaRPr lang="en-GB"/>
        </a:p>
      </dgm:t>
    </dgm:pt>
    <dgm:pt modelId="{02D0FD06-C570-4A9E-88FB-FA86E743AAE0}" type="sibTrans" cxnId="{16CC3E14-6B9D-4B7C-8288-44D101536DC3}">
      <dgm:prSet/>
      <dgm:spPr/>
      <dgm:t>
        <a:bodyPr/>
        <a:lstStyle/>
        <a:p>
          <a:endParaRPr lang="en-GB"/>
        </a:p>
      </dgm:t>
    </dgm:pt>
    <dgm:pt modelId="{24372184-4883-40B8-B1B1-8AD5873BCC30}" type="pres">
      <dgm:prSet presAssocID="{C125AB52-EEA6-46A8-952C-A2EADA61A5BB}" presName="Name0" presStyleCnt="0">
        <dgm:presLayoutVars>
          <dgm:dir/>
          <dgm:resizeHandles/>
        </dgm:presLayoutVars>
      </dgm:prSet>
      <dgm:spPr/>
    </dgm:pt>
    <dgm:pt modelId="{A685DDCE-9BF8-46F7-A542-F55A35C457BA}" type="pres">
      <dgm:prSet presAssocID="{805EDB67-8117-4ED1-8D6F-9E801A2D890B}" presName="compNode" presStyleCnt="0"/>
      <dgm:spPr/>
    </dgm:pt>
    <dgm:pt modelId="{451128FC-2022-45DC-9172-C41BD5DE9B1D}" type="pres">
      <dgm:prSet presAssocID="{805EDB67-8117-4ED1-8D6F-9E801A2D890B}" presName="dummyConnPt" presStyleCnt="0"/>
      <dgm:spPr/>
    </dgm:pt>
    <dgm:pt modelId="{2A882C02-C71B-470E-B2E5-68571263927C}" type="pres">
      <dgm:prSet presAssocID="{805EDB67-8117-4ED1-8D6F-9E801A2D890B}" presName="node" presStyleLbl="node1" presStyleIdx="0" presStyleCnt="9" custScaleX="135881" custScaleY="100058" custLinFactNeighborX="-2317" custLinFactNeighborY="14640">
        <dgm:presLayoutVars>
          <dgm:bulletEnabled val="1"/>
        </dgm:presLayoutVars>
      </dgm:prSet>
      <dgm:spPr/>
    </dgm:pt>
    <dgm:pt modelId="{F26EFA1C-9F25-44CE-95AF-A986AE5D81BE}" type="pres">
      <dgm:prSet presAssocID="{050B5466-36D8-47A2-8F05-813A4466B4D2}" presName="sibTrans" presStyleLbl="bgSibTrans2D1" presStyleIdx="0" presStyleCnt="8"/>
      <dgm:spPr/>
    </dgm:pt>
    <dgm:pt modelId="{88835578-B719-43F3-9C25-744D9EDE085D}" type="pres">
      <dgm:prSet presAssocID="{CE1E139A-E863-4F5D-A55D-D2AC69D74BA1}" presName="compNode" presStyleCnt="0"/>
      <dgm:spPr/>
    </dgm:pt>
    <dgm:pt modelId="{FFC0E0C1-A6C4-411F-B753-CE7DE99D80EA}" type="pres">
      <dgm:prSet presAssocID="{CE1E139A-E863-4F5D-A55D-D2AC69D74BA1}" presName="dummyConnPt" presStyleCnt="0"/>
      <dgm:spPr/>
    </dgm:pt>
    <dgm:pt modelId="{A76B83D7-0C39-43A8-87BB-BBEFE98B9B4B}" type="pres">
      <dgm:prSet presAssocID="{CE1E139A-E863-4F5D-A55D-D2AC69D74BA1}" presName="node" presStyleLbl="node1" presStyleIdx="1" presStyleCnt="9" custScaleX="135881" custScaleY="100058" custLinFactNeighborX="-2317" custLinFactNeighborY="14640">
        <dgm:presLayoutVars>
          <dgm:bulletEnabled val="1"/>
        </dgm:presLayoutVars>
      </dgm:prSet>
      <dgm:spPr/>
    </dgm:pt>
    <dgm:pt modelId="{0DE09B19-141D-4FC5-9EFB-AF0610C29F43}" type="pres">
      <dgm:prSet presAssocID="{F8928313-C06E-45F0-967B-37DF3187CCF6}" presName="sibTrans" presStyleLbl="bgSibTrans2D1" presStyleIdx="1" presStyleCnt="8"/>
      <dgm:spPr/>
    </dgm:pt>
    <dgm:pt modelId="{58F705E2-2209-46A8-8000-19EAAD7977C8}" type="pres">
      <dgm:prSet presAssocID="{7EAC3733-43A7-43D0-9C00-7966737923EC}" presName="compNode" presStyleCnt="0"/>
      <dgm:spPr/>
    </dgm:pt>
    <dgm:pt modelId="{41BD682F-0B71-45CC-ADEA-81BE0FEC9CD3}" type="pres">
      <dgm:prSet presAssocID="{7EAC3733-43A7-43D0-9C00-7966737923EC}" presName="dummyConnPt" presStyleCnt="0"/>
      <dgm:spPr/>
    </dgm:pt>
    <dgm:pt modelId="{2CB8C398-EE26-41C1-8798-F0E9A20678BC}" type="pres">
      <dgm:prSet presAssocID="{7EAC3733-43A7-43D0-9C00-7966737923EC}" presName="node" presStyleLbl="node1" presStyleIdx="2" presStyleCnt="9" custScaleX="135881" custScaleY="100058" custLinFactNeighborX="-2317" custLinFactNeighborY="14640">
        <dgm:presLayoutVars>
          <dgm:bulletEnabled val="1"/>
        </dgm:presLayoutVars>
      </dgm:prSet>
      <dgm:spPr/>
    </dgm:pt>
    <dgm:pt modelId="{33855CB7-9936-423B-A65C-4F7014523964}" type="pres">
      <dgm:prSet presAssocID="{63CAAAE3-A152-4AA8-B711-41A303C2749A}" presName="sibTrans" presStyleLbl="bgSibTrans2D1" presStyleIdx="2" presStyleCnt="8"/>
      <dgm:spPr/>
    </dgm:pt>
    <dgm:pt modelId="{6296D9C9-BEC0-4C57-94E3-352311BFA960}" type="pres">
      <dgm:prSet presAssocID="{189F1E7C-C2DB-4521-80A6-7710692092EE}" presName="compNode" presStyleCnt="0"/>
      <dgm:spPr/>
    </dgm:pt>
    <dgm:pt modelId="{4D51DD3F-8276-49EE-AB7E-637F7E83429E}" type="pres">
      <dgm:prSet presAssocID="{189F1E7C-C2DB-4521-80A6-7710692092EE}" presName="dummyConnPt" presStyleCnt="0"/>
      <dgm:spPr/>
    </dgm:pt>
    <dgm:pt modelId="{663B19ED-9CE6-4D73-8C87-7ED3CFD8894C}" type="pres">
      <dgm:prSet presAssocID="{189F1E7C-C2DB-4521-80A6-7710692092EE}" presName="node" presStyleLbl="node1" presStyleIdx="3" presStyleCnt="9" custScaleX="135881" custScaleY="100058" custLinFactNeighborX="-2317" custLinFactNeighborY="14640">
        <dgm:presLayoutVars>
          <dgm:bulletEnabled val="1"/>
        </dgm:presLayoutVars>
      </dgm:prSet>
      <dgm:spPr/>
    </dgm:pt>
    <dgm:pt modelId="{8D351B3C-82EC-431D-AE4E-EC4B36BDDE3C}" type="pres">
      <dgm:prSet presAssocID="{2BF4A785-354F-4649-A7DB-BE5A8D5FF6A3}" presName="sibTrans" presStyleLbl="bgSibTrans2D1" presStyleIdx="3" presStyleCnt="8"/>
      <dgm:spPr/>
    </dgm:pt>
    <dgm:pt modelId="{AC84586A-AFD2-4F10-9833-EE3A60DA181E}" type="pres">
      <dgm:prSet presAssocID="{F831D724-3553-4047-B901-DA53D358E8BD}" presName="compNode" presStyleCnt="0"/>
      <dgm:spPr/>
    </dgm:pt>
    <dgm:pt modelId="{0BFC45B0-E07E-4F0C-A43D-D134D8EFB168}" type="pres">
      <dgm:prSet presAssocID="{F831D724-3553-4047-B901-DA53D358E8BD}" presName="dummyConnPt" presStyleCnt="0"/>
      <dgm:spPr/>
    </dgm:pt>
    <dgm:pt modelId="{856EF39A-EA6E-4DBC-A463-B4BA87A20384}" type="pres">
      <dgm:prSet presAssocID="{F831D724-3553-4047-B901-DA53D358E8BD}" presName="node" presStyleLbl="node1" presStyleIdx="4" presStyleCnt="9" custScaleX="135881" custScaleY="100058" custLinFactNeighborX="-2317" custLinFactNeighborY="14640">
        <dgm:presLayoutVars>
          <dgm:bulletEnabled val="1"/>
        </dgm:presLayoutVars>
      </dgm:prSet>
      <dgm:spPr/>
    </dgm:pt>
    <dgm:pt modelId="{097D76F8-B0E2-4E80-80CD-74B520BD54C9}" type="pres">
      <dgm:prSet presAssocID="{9A1017B0-8E3B-4BBF-A97B-B3B08EFEB791}" presName="sibTrans" presStyleLbl="bgSibTrans2D1" presStyleIdx="4" presStyleCnt="8"/>
      <dgm:spPr/>
    </dgm:pt>
    <dgm:pt modelId="{D5C457EC-EE2D-47BB-805A-6F6B918401CC}" type="pres">
      <dgm:prSet presAssocID="{A53EF2BA-E8F9-49A8-ABB6-3A9105756815}" presName="compNode" presStyleCnt="0"/>
      <dgm:spPr/>
    </dgm:pt>
    <dgm:pt modelId="{9A765F11-B8BC-4EDD-8328-BB9FBCCA7E91}" type="pres">
      <dgm:prSet presAssocID="{A53EF2BA-E8F9-49A8-ABB6-3A9105756815}" presName="dummyConnPt" presStyleCnt="0"/>
      <dgm:spPr/>
    </dgm:pt>
    <dgm:pt modelId="{5279774D-74BB-4525-9590-B2BF4654EBA8}" type="pres">
      <dgm:prSet presAssocID="{A53EF2BA-E8F9-49A8-ABB6-3A9105756815}" presName="node" presStyleLbl="node1" presStyleIdx="5" presStyleCnt="9" custScaleX="135881" custScaleY="100058" custLinFactNeighborX="-2317" custLinFactNeighborY="14640">
        <dgm:presLayoutVars>
          <dgm:bulletEnabled val="1"/>
        </dgm:presLayoutVars>
      </dgm:prSet>
      <dgm:spPr/>
    </dgm:pt>
    <dgm:pt modelId="{9B31B68F-6430-4E11-821F-E26CE25B6AAC}" type="pres">
      <dgm:prSet presAssocID="{10D33F45-2D8D-4CA1-B210-699602B9D5DE}" presName="sibTrans" presStyleLbl="bgSibTrans2D1" presStyleIdx="5" presStyleCnt="8"/>
      <dgm:spPr/>
    </dgm:pt>
    <dgm:pt modelId="{B99EF785-7809-4706-9827-4846ACE43685}" type="pres">
      <dgm:prSet presAssocID="{5218FCA8-DD78-4E55-AE5F-A5199C846FDF}" presName="compNode" presStyleCnt="0"/>
      <dgm:spPr/>
    </dgm:pt>
    <dgm:pt modelId="{407AA533-0742-483E-AF9F-DF066D3796E0}" type="pres">
      <dgm:prSet presAssocID="{5218FCA8-DD78-4E55-AE5F-A5199C846FDF}" presName="dummyConnPt" presStyleCnt="0"/>
      <dgm:spPr/>
    </dgm:pt>
    <dgm:pt modelId="{646AD88C-FA86-46ED-A571-33BB0E5A73DF}" type="pres">
      <dgm:prSet presAssocID="{5218FCA8-DD78-4E55-AE5F-A5199C846FDF}" presName="node" presStyleLbl="node1" presStyleIdx="6" presStyleCnt="9" custScaleX="135881" custScaleY="100058" custLinFactNeighborX="-2317" custLinFactNeighborY="14640">
        <dgm:presLayoutVars>
          <dgm:bulletEnabled val="1"/>
        </dgm:presLayoutVars>
      </dgm:prSet>
      <dgm:spPr/>
    </dgm:pt>
    <dgm:pt modelId="{58C252B9-2831-4906-990B-C063280C1723}" type="pres">
      <dgm:prSet presAssocID="{563DA15D-D966-4B86-ADF3-ADA33EA1D73B}" presName="sibTrans" presStyleLbl="bgSibTrans2D1" presStyleIdx="6" presStyleCnt="8"/>
      <dgm:spPr/>
    </dgm:pt>
    <dgm:pt modelId="{1A9D7482-555C-4DB3-943E-DD73CB19544B}" type="pres">
      <dgm:prSet presAssocID="{BF823463-308D-4E75-A9BE-0DBE9B0F866D}" presName="compNode" presStyleCnt="0"/>
      <dgm:spPr/>
    </dgm:pt>
    <dgm:pt modelId="{467E5CFB-6E19-453A-8137-1337413B7083}" type="pres">
      <dgm:prSet presAssocID="{BF823463-308D-4E75-A9BE-0DBE9B0F866D}" presName="dummyConnPt" presStyleCnt="0"/>
      <dgm:spPr/>
    </dgm:pt>
    <dgm:pt modelId="{6655F773-0219-4E4B-811D-661ABF9AA212}" type="pres">
      <dgm:prSet presAssocID="{BF823463-308D-4E75-A9BE-0DBE9B0F866D}" presName="node" presStyleLbl="node1" presStyleIdx="7" presStyleCnt="9" custScaleX="135881" custScaleY="100058" custLinFactNeighborX="-2317" custLinFactNeighborY="14640">
        <dgm:presLayoutVars>
          <dgm:bulletEnabled val="1"/>
        </dgm:presLayoutVars>
      </dgm:prSet>
      <dgm:spPr/>
    </dgm:pt>
    <dgm:pt modelId="{6293FB24-B667-4178-917C-52B82483278F}" type="pres">
      <dgm:prSet presAssocID="{6C8BA99F-2F41-41AF-B584-2B30712764B7}" presName="sibTrans" presStyleLbl="bgSibTrans2D1" presStyleIdx="7" presStyleCnt="8"/>
      <dgm:spPr/>
    </dgm:pt>
    <dgm:pt modelId="{34838109-ACFE-4691-AFE4-A31F4C9C74B9}" type="pres">
      <dgm:prSet presAssocID="{8EE56F90-A7B2-464E-87DF-3F46B9CF9339}" presName="compNode" presStyleCnt="0"/>
      <dgm:spPr/>
    </dgm:pt>
    <dgm:pt modelId="{74944046-E6C1-419F-A90F-5AA0752454A2}" type="pres">
      <dgm:prSet presAssocID="{8EE56F90-A7B2-464E-87DF-3F46B9CF9339}" presName="dummyConnPt" presStyleCnt="0"/>
      <dgm:spPr/>
    </dgm:pt>
    <dgm:pt modelId="{8A7B718C-91BE-4636-90F7-34EF7D3E54E2}" type="pres">
      <dgm:prSet presAssocID="{8EE56F90-A7B2-464E-87DF-3F46B9CF9339}" presName="node" presStyleLbl="node1" presStyleIdx="8" presStyleCnt="9" custScaleX="135881" custScaleY="100058" custLinFactNeighborX="-2317" custLinFactNeighborY="14640">
        <dgm:presLayoutVars>
          <dgm:bulletEnabled val="1"/>
        </dgm:presLayoutVars>
      </dgm:prSet>
      <dgm:spPr/>
    </dgm:pt>
  </dgm:ptLst>
  <dgm:cxnLst>
    <dgm:cxn modelId="{16CC3E14-6B9D-4B7C-8288-44D101536DC3}" srcId="{C125AB52-EEA6-46A8-952C-A2EADA61A5BB}" destId="{8EE56F90-A7B2-464E-87DF-3F46B9CF9339}" srcOrd="8" destOrd="0" parTransId="{B16E75F4-C3DA-458B-941A-977C6CA2FDF2}" sibTransId="{02D0FD06-C570-4A9E-88FB-FA86E743AAE0}"/>
    <dgm:cxn modelId="{94F8371F-0740-482A-BA7F-2999A2F66BFC}" type="presOf" srcId="{63CAAAE3-A152-4AA8-B711-41A303C2749A}" destId="{33855CB7-9936-423B-A65C-4F7014523964}" srcOrd="0" destOrd="0" presId="urn:microsoft.com/office/officeart/2005/8/layout/bProcess4"/>
    <dgm:cxn modelId="{3DB7A32B-9BFD-4445-9610-4BD607558715}" srcId="{C125AB52-EEA6-46A8-952C-A2EADA61A5BB}" destId="{805EDB67-8117-4ED1-8D6F-9E801A2D890B}" srcOrd="0" destOrd="0" parTransId="{10B7BD3B-DE4A-4771-949E-A4E0FA96D3F6}" sibTransId="{050B5466-36D8-47A2-8F05-813A4466B4D2}"/>
    <dgm:cxn modelId="{C3B52A32-C764-45B1-B609-46110060C32D}" type="presOf" srcId="{10D33F45-2D8D-4CA1-B210-699602B9D5DE}" destId="{9B31B68F-6430-4E11-821F-E26CE25B6AAC}" srcOrd="0" destOrd="0" presId="urn:microsoft.com/office/officeart/2005/8/layout/bProcess4"/>
    <dgm:cxn modelId="{0A28E13D-8373-4899-A601-495E3C8AF6E6}" type="presOf" srcId="{7EAC3733-43A7-43D0-9C00-7966737923EC}" destId="{2CB8C398-EE26-41C1-8798-F0E9A20678BC}" srcOrd="0" destOrd="0" presId="urn:microsoft.com/office/officeart/2005/8/layout/bProcess4"/>
    <dgm:cxn modelId="{4EEFC640-F565-49DA-AA5B-CD86E2934928}" type="presOf" srcId="{5218FCA8-DD78-4E55-AE5F-A5199C846FDF}" destId="{646AD88C-FA86-46ED-A571-33BB0E5A73DF}" srcOrd="0" destOrd="0" presId="urn:microsoft.com/office/officeart/2005/8/layout/bProcess4"/>
    <dgm:cxn modelId="{34A2F945-1FE4-46D2-AAF1-A41A2C87452C}" srcId="{C125AB52-EEA6-46A8-952C-A2EADA61A5BB}" destId="{F831D724-3553-4047-B901-DA53D358E8BD}" srcOrd="4" destOrd="0" parTransId="{A962092C-7ABE-4A5A-8241-A2618FF50485}" sibTransId="{9A1017B0-8E3B-4BBF-A97B-B3B08EFEB791}"/>
    <dgm:cxn modelId="{502A6A6D-1DD1-4F5B-B48A-06BCBBBC637E}" type="presOf" srcId="{8EE56F90-A7B2-464E-87DF-3F46B9CF9339}" destId="{8A7B718C-91BE-4636-90F7-34EF7D3E54E2}" srcOrd="0" destOrd="0" presId="urn:microsoft.com/office/officeart/2005/8/layout/bProcess4"/>
    <dgm:cxn modelId="{2E68C96F-3A0C-4276-99B3-1AFA7C3DB946}" type="presOf" srcId="{A53EF2BA-E8F9-49A8-ABB6-3A9105756815}" destId="{5279774D-74BB-4525-9590-B2BF4654EBA8}" srcOrd="0" destOrd="0" presId="urn:microsoft.com/office/officeart/2005/8/layout/bProcess4"/>
    <dgm:cxn modelId="{6A454A50-FB8A-4FFA-B4F7-C4B0D3FACCA1}" type="presOf" srcId="{6C8BA99F-2F41-41AF-B584-2B30712764B7}" destId="{6293FB24-B667-4178-917C-52B82483278F}" srcOrd="0" destOrd="0" presId="urn:microsoft.com/office/officeart/2005/8/layout/bProcess4"/>
    <dgm:cxn modelId="{87A4E256-7104-4D4A-AFF0-0B059E2AB113}" srcId="{C125AB52-EEA6-46A8-952C-A2EADA61A5BB}" destId="{7EAC3733-43A7-43D0-9C00-7966737923EC}" srcOrd="2" destOrd="0" parTransId="{738EA4A6-30DC-4595-AA30-3F6E5FBA23EC}" sibTransId="{63CAAAE3-A152-4AA8-B711-41A303C2749A}"/>
    <dgm:cxn modelId="{89F33759-DE85-4A67-9796-8CFAB9EE2F7F}" type="presOf" srcId="{9A1017B0-8E3B-4BBF-A97B-B3B08EFEB791}" destId="{097D76F8-B0E2-4E80-80CD-74B520BD54C9}" srcOrd="0" destOrd="0" presId="urn:microsoft.com/office/officeart/2005/8/layout/bProcess4"/>
    <dgm:cxn modelId="{0749AF59-C242-456C-A8E5-A20B3BD11C34}" srcId="{C125AB52-EEA6-46A8-952C-A2EADA61A5BB}" destId="{189F1E7C-C2DB-4521-80A6-7710692092EE}" srcOrd="3" destOrd="0" parTransId="{4BD3BA87-3D51-4610-A803-D71F11ADA40C}" sibTransId="{2BF4A785-354F-4649-A7DB-BE5A8D5FF6A3}"/>
    <dgm:cxn modelId="{163EC17E-4218-4504-AF18-D97099656868}" type="presOf" srcId="{805EDB67-8117-4ED1-8D6F-9E801A2D890B}" destId="{2A882C02-C71B-470E-B2E5-68571263927C}" srcOrd="0" destOrd="0" presId="urn:microsoft.com/office/officeart/2005/8/layout/bProcess4"/>
    <dgm:cxn modelId="{E6C66C81-39FE-42E8-9A3B-DEF28877B3A3}" type="presOf" srcId="{C125AB52-EEA6-46A8-952C-A2EADA61A5BB}" destId="{24372184-4883-40B8-B1B1-8AD5873BCC30}" srcOrd="0" destOrd="0" presId="urn:microsoft.com/office/officeart/2005/8/layout/bProcess4"/>
    <dgm:cxn modelId="{C2E40F8F-63B4-4BF3-8D66-BC0715980792}" type="presOf" srcId="{050B5466-36D8-47A2-8F05-813A4466B4D2}" destId="{F26EFA1C-9F25-44CE-95AF-A986AE5D81BE}" srcOrd="0" destOrd="0" presId="urn:microsoft.com/office/officeart/2005/8/layout/bProcess4"/>
    <dgm:cxn modelId="{DA560C9E-6920-4D57-A09F-860BCD122539}" srcId="{C125AB52-EEA6-46A8-952C-A2EADA61A5BB}" destId="{5218FCA8-DD78-4E55-AE5F-A5199C846FDF}" srcOrd="6" destOrd="0" parTransId="{1E044BC3-86F7-4042-96A5-656ABAC29FEF}" sibTransId="{563DA15D-D966-4B86-ADF3-ADA33EA1D73B}"/>
    <dgm:cxn modelId="{A74453AB-9DC8-4B8E-BEB8-C1E666A20759}" srcId="{C125AB52-EEA6-46A8-952C-A2EADA61A5BB}" destId="{A53EF2BA-E8F9-49A8-ABB6-3A9105756815}" srcOrd="5" destOrd="0" parTransId="{D045D642-95D4-4E28-A10B-67F7A8E2AE08}" sibTransId="{10D33F45-2D8D-4CA1-B210-699602B9D5DE}"/>
    <dgm:cxn modelId="{69B186AB-67E0-4D4C-BC71-9FB541CD4A4B}" srcId="{C125AB52-EEA6-46A8-952C-A2EADA61A5BB}" destId="{BF823463-308D-4E75-A9BE-0DBE9B0F866D}" srcOrd="7" destOrd="0" parTransId="{526A8998-80CA-4EC3-9EF0-88FCC3BB4848}" sibTransId="{6C8BA99F-2F41-41AF-B584-2B30712764B7}"/>
    <dgm:cxn modelId="{764458B8-7B48-499C-8CBA-A12B8EBEBB2A}" type="presOf" srcId="{2BF4A785-354F-4649-A7DB-BE5A8D5FF6A3}" destId="{8D351B3C-82EC-431D-AE4E-EC4B36BDDE3C}" srcOrd="0" destOrd="0" presId="urn:microsoft.com/office/officeart/2005/8/layout/bProcess4"/>
    <dgm:cxn modelId="{D0DB79C1-9745-4C17-9141-07ADC7BCDA8D}" type="presOf" srcId="{BF823463-308D-4E75-A9BE-0DBE9B0F866D}" destId="{6655F773-0219-4E4B-811D-661ABF9AA212}" srcOrd="0" destOrd="0" presId="urn:microsoft.com/office/officeart/2005/8/layout/bProcess4"/>
    <dgm:cxn modelId="{8A2AFFC6-6F68-4FE9-9D44-0E9CB2CA5C7B}" type="presOf" srcId="{F831D724-3553-4047-B901-DA53D358E8BD}" destId="{856EF39A-EA6E-4DBC-A463-B4BA87A20384}" srcOrd="0" destOrd="0" presId="urn:microsoft.com/office/officeart/2005/8/layout/bProcess4"/>
    <dgm:cxn modelId="{D23EF7CF-C950-448B-8437-FC192373811C}" type="presOf" srcId="{CE1E139A-E863-4F5D-A55D-D2AC69D74BA1}" destId="{A76B83D7-0C39-43A8-87BB-BBEFE98B9B4B}" srcOrd="0" destOrd="0" presId="urn:microsoft.com/office/officeart/2005/8/layout/bProcess4"/>
    <dgm:cxn modelId="{AD71B0D5-E0A3-4080-AE59-87BA95253066}" srcId="{C125AB52-EEA6-46A8-952C-A2EADA61A5BB}" destId="{CE1E139A-E863-4F5D-A55D-D2AC69D74BA1}" srcOrd="1" destOrd="0" parTransId="{B18D067C-E494-40CE-AF96-BC8E0D7FFE01}" sibTransId="{F8928313-C06E-45F0-967B-37DF3187CCF6}"/>
    <dgm:cxn modelId="{9B5257E2-3CB9-484D-A257-78E116C27473}" type="presOf" srcId="{F8928313-C06E-45F0-967B-37DF3187CCF6}" destId="{0DE09B19-141D-4FC5-9EFB-AF0610C29F43}" srcOrd="0" destOrd="0" presId="urn:microsoft.com/office/officeart/2005/8/layout/bProcess4"/>
    <dgm:cxn modelId="{DADD4DFB-F034-4056-8540-999370CD6E71}" type="presOf" srcId="{189F1E7C-C2DB-4521-80A6-7710692092EE}" destId="{663B19ED-9CE6-4D73-8C87-7ED3CFD8894C}" srcOrd="0" destOrd="0" presId="urn:microsoft.com/office/officeart/2005/8/layout/bProcess4"/>
    <dgm:cxn modelId="{691FAEFE-D5CD-448D-BA89-AB750C9AA31E}" type="presOf" srcId="{563DA15D-D966-4B86-ADF3-ADA33EA1D73B}" destId="{58C252B9-2831-4906-990B-C063280C1723}" srcOrd="0" destOrd="0" presId="urn:microsoft.com/office/officeart/2005/8/layout/bProcess4"/>
    <dgm:cxn modelId="{9B0DBAF1-7F8E-43D5-B8ED-1314C70283FF}" type="presParOf" srcId="{24372184-4883-40B8-B1B1-8AD5873BCC30}" destId="{A685DDCE-9BF8-46F7-A542-F55A35C457BA}" srcOrd="0" destOrd="0" presId="urn:microsoft.com/office/officeart/2005/8/layout/bProcess4"/>
    <dgm:cxn modelId="{9271BCA7-E9E5-4498-BCDA-108C1A0B75C0}" type="presParOf" srcId="{A685DDCE-9BF8-46F7-A542-F55A35C457BA}" destId="{451128FC-2022-45DC-9172-C41BD5DE9B1D}" srcOrd="0" destOrd="0" presId="urn:microsoft.com/office/officeart/2005/8/layout/bProcess4"/>
    <dgm:cxn modelId="{606528ED-C8DE-4FBB-91D3-3D5CF924127F}" type="presParOf" srcId="{A685DDCE-9BF8-46F7-A542-F55A35C457BA}" destId="{2A882C02-C71B-470E-B2E5-68571263927C}" srcOrd="1" destOrd="0" presId="urn:microsoft.com/office/officeart/2005/8/layout/bProcess4"/>
    <dgm:cxn modelId="{E744E7F1-22FA-4F41-A312-759060B4F9CA}" type="presParOf" srcId="{24372184-4883-40B8-B1B1-8AD5873BCC30}" destId="{F26EFA1C-9F25-44CE-95AF-A986AE5D81BE}" srcOrd="1" destOrd="0" presId="urn:microsoft.com/office/officeart/2005/8/layout/bProcess4"/>
    <dgm:cxn modelId="{1B644CA4-B792-4AB8-92E6-519CF7C5D4F2}" type="presParOf" srcId="{24372184-4883-40B8-B1B1-8AD5873BCC30}" destId="{88835578-B719-43F3-9C25-744D9EDE085D}" srcOrd="2" destOrd="0" presId="urn:microsoft.com/office/officeart/2005/8/layout/bProcess4"/>
    <dgm:cxn modelId="{436B5763-C206-426A-990B-BBE96D554B21}" type="presParOf" srcId="{88835578-B719-43F3-9C25-744D9EDE085D}" destId="{FFC0E0C1-A6C4-411F-B753-CE7DE99D80EA}" srcOrd="0" destOrd="0" presId="urn:microsoft.com/office/officeart/2005/8/layout/bProcess4"/>
    <dgm:cxn modelId="{783FE05F-EAD3-4682-8210-C4A03141F1B8}" type="presParOf" srcId="{88835578-B719-43F3-9C25-744D9EDE085D}" destId="{A76B83D7-0C39-43A8-87BB-BBEFE98B9B4B}" srcOrd="1" destOrd="0" presId="urn:microsoft.com/office/officeart/2005/8/layout/bProcess4"/>
    <dgm:cxn modelId="{B8917FFA-7635-43DE-B58B-A5A4209C874F}" type="presParOf" srcId="{24372184-4883-40B8-B1B1-8AD5873BCC30}" destId="{0DE09B19-141D-4FC5-9EFB-AF0610C29F43}" srcOrd="3" destOrd="0" presId="urn:microsoft.com/office/officeart/2005/8/layout/bProcess4"/>
    <dgm:cxn modelId="{C10941E6-2413-421D-8786-B223AD431A57}" type="presParOf" srcId="{24372184-4883-40B8-B1B1-8AD5873BCC30}" destId="{58F705E2-2209-46A8-8000-19EAAD7977C8}" srcOrd="4" destOrd="0" presId="urn:microsoft.com/office/officeart/2005/8/layout/bProcess4"/>
    <dgm:cxn modelId="{A5CE2E6C-9437-40BA-A986-B5E63BA19A60}" type="presParOf" srcId="{58F705E2-2209-46A8-8000-19EAAD7977C8}" destId="{41BD682F-0B71-45CC-ADEA-81BE0FEC9CD3}" srcOrd="0" destOrd="0" presId="urn:microsoft.com/office/officeart/2005/8/layout/bProcess4"/>
    <dgm:cxn modelId="{09775CDE-0328-4818-81AE-A879CBD79CCD}" type="presParOf" srcId="{58F705E2-2209-46A8-8000-19EAAD7977C8}" destId="{2CB8C398-EE26-41C1-8798-F0E9A20678BC}" srcOrd="1" destOrd="0" presId="urn:microsoft.com/office/officeart/2005/8/layout/bProcess4"/>
    <dgm:cxn modelId="{FB772B4F-9A95-40F4-836F-EB646174A826}" type="presParOf" srcId="{24372184-4883-40B8-B1B1-8AD5873BCC30}" destId="{33855CB7-9936-423B-A65C-4F7014523964}" srcOrd="5" destOrd="0" presId="urn:microsoft.com/office/officeart/2005/8/layout/bProcess4"/>
    <dgm:cxn modelId="{3B16A638-A47D-4314-8893-74484BED15AC}" type="presParOf" srcId="{24372184-4883-40B8-B1B1-8AD5873BCC30}" destId="{6296D9C9-BEC0-4C57-94E3-352311BFA960}" srcOrd="6" destOrd="0" presId="urn:microsoft.com/office/officeart/2005/8/layout/bProcess4"/>
    <dgm:cxn modelId="{3486CA8A-2944-4321-9435-88B5C128C5F5}" type="presParOf" srcId="{6296D9C9-BEC0-4C57-94E3-352311BFA960}" destId="{4D51DD3F-8276-49EE-AB7E-637F7E83429E}" srcOrd="0" destOrd="0" presId="urn:microsoft.com/office/officeart/2005/8/layout/bProcess4"/>
    <dgm:cxn modelId="{BAFED6A4-84FE-4FC0-9C54-8BBBE306A35D}" type="presParOf" srcId="{6296D9C9-BEC0-4C57-94E3-352311BFA960}" destId="{663B19ED-9CE6-4D73-8C87-7ED3CFD8894C}" srcOrd="1" destOrd="0" presId="urn:microsoft.com/office/officeart/2005/8/layout/bProcess4"/>
    <dgm:cxn modelId="{2A75B1FC-A110-4639-9A90-EEDE6B1D86B6}" type="presParOf" srcId="{24372184-4883-40B8-B1B1-8AD5873BCC30}" destId="{8D351B3C-82EC-431D-AE4E-EC4B36BDDE3C}" srcOrd="7" destOrd="0" presId="urn:microsoft.com/office/officeart/2005/8/layout/bProcess4"/>
    <dgm:cxn modelId="{0B4C8EE8-1483-4B8C-83D6-994EE52C7CB2}" type="presParOf" srcId="{24372184-4883-40B8-B1B1-8AD5873BCC30}" destId="{AC84586A-AFD2-4F10-9833-EE3A60DA181E}" srcOrd="8" destOrd="0" presId="urn:microsoft.com/office/officeart/2005/8/layout/bProcess4"/>
    <dgm:cxn modelId="{8A323E89-BA1F-41B5-B1EF-17B2CDED079D}" type="presParOf" srcId="{AC84586A-AFD2-4F10-9833-EE3A60DA181E}" destId="{0BFC45B0-E07E-4F0C-A43D-D134D8EFB168}" srcOrd="0" destOrd="0" presId="urn:microsoft.com/office/officeart/2005/8/layout/bProcess4"/>
    <dgm:cxn modelId="{F0F25D61-C613-4BA7-BAE6-7A4FE4B8A42F}" type="presParOf" srcId="{AC84586A-AFD2-4F10-9833-EE3A60DA181E}" destId="{856EF39A-EA6E-4DBC-A463-B4BA87A20384}" srcOrd="1" destOrd="0" presId="urn:microsoft.com/office/officeart/2005/8/layout/bProcess4"/>
    <dgm:cxn modelId="{2AA87E55-35B6-42DC-B422-02086F91B50C}" type="presParOf" srcId="{24372184-4883-40B8-B1B1-8AD5873BCC30}" destId="{097D76F8-B0E2-4E80-80CD-74B520BD54C9}" srcOrd="9" destOrd="0" presId="urn:microsoft.com/office/officeart/2005/8/layout/bProcess4"/>
    <dgm:cxn modelId="{4450733B-78A0-4BCC-99E0-C5597A8B2FD3}" type="presParOf" srcId="{24372184-4883-40B8-B1B1-8AD5873BCC30}" destId="{D5C457EC-EE2D-47BB-805A-6F6B918401CC}" srcOrd="10" destOrd="0" presId="urn:microsoft.com/office/officeart/2005/8/layout/bProcess4"/>
    <dgm:cxn modelId="{78D4B5F5-5AD7-4A57-9F6C-9DCA358C48E8}" type="presParOf" srcId="{D5C457EC-EE2D-47BB-805A-6F6B918401CC}" destId="{9A765F11-B8BC-4EDD-8328-BB9FBCCA7E91}" srcOrd="0" destOrd="0" presId="urn:microsoft.com/office/officeart/2005/8/layout/bProcess4"/>
    <dgm:cxn modelId="{EF5010D1-58E2-43B4-B0EC-687AE98A5480}" type="presParOf" srcId="{D5C457EC-EE2D-47BB-805A-6F6B918401CC}" destId="{5279774D-74BB-4525-9590-B2BF4654EBA8}" srcOrd="1" destOrd="0" presId="urn:microsoft.com/office/officeart/2005/8/layout/bProcess4"/>
    <dgm:cxn modelId="{84F7A0A9-8260-4412-92DE-CF3193834A2A}" type="presParOf" srcId="{24372184-4883-40B8-B1B1-8AD5873BCC30}" destId="{9B31B68F-6430-4E11-821F-E26CE25B6AAC}" srcOrd="11" destOrd="0" presId="urn:microsoft.com/office/officeart/2005/8/layout/bProcess4"/>
    <dgm:cxn modelId="{F5BCCD7B-D7A2-4E09-87B1-AC4B4867520C}" type="presParOf" srcId="{24372184-4883-40B8-B1B1-8AD5873BCC30}" destId="{B99EF785-7809-4706-9827-4846ACE43685}" srcOrd="12" destOrd="0" presId="urn:microsoft.com/office/officeart/2005/8/layout/bProcess4"/>
    <dgm:cxn modelId="{14E7A286-E53D-4D24-943A-62B52D78D97F}" type="presParOf" srcId="{B99EF785-7809-4706-9827-4846ACE43685}" destId="{407AA533-0742-483E-AF9F-DF066D3796E0}" srcOrd="0" destOrd="0" presId="urn:microsoft.com/office/officeart/2005/8/layout/bProcess4"/>
    <dgm:cxn modelId="{7E9890A9-B492-476B-B476-0BCE15C1E8B2}" type="presParOf" srcId="{B99EF785-7809-4706-9827-4846ACE43685}" destId="{646AD88C-FA86-46ED-A571-33BB0E5A73DF}" srcOrd="1" destOrd="0" presId="urn:microsoft.com/office/officeart/2005/8/layout/bProcess4"/>
    <dgm:cxn modelId="{27D1B832-0D2E-4E69-B8DA-5B9F6AE89B04}" type="presParOf" srcId="{24372184-4883-40B8-B1B1-8AD5873BCC30}" destId="{58C252B9-2831-4906-990B-C063280C1723}" srcOrd="13" destOrd="0" presId="urn:microsoft.com/office/officeart/2005/8/layout/bProcess4"/>
    <dgm:cxn modelId="{44BDBEDA-8749-4A01-8205-CD21EC0CD549}" type="presParOf" srcId="{24372184-4883-40B8-B1B1-8AD5873BCC30}" destId="{1A9D7482-555C-4DB3-943E-DD73CB19544B}" srcOrd="14" destOrd="0" presId="urn:microsoft.com/office/officeart/2005/8/layout/bProcess4"/>
    <dgm:cxn modelId="{42D2FD13-1CCE-4BC0-8E0D-FAD4A658507A}" type="presParOf" srcId="{1A9D7482-555C-4DB3-943E-DD73CB19544B}" destId="{467E5CFB-6E19-453A-8137-1337413B7083}" srcOrd="0" destOrd="0" presId="urn:microsoft.com/office/officeart/2005/8/layout/bProcess4"/>
    <dgm:cxn modelId="{E7D3FAC6-72BE-4B9C-874C-797F18B08B92}" type="presParOf" srcId="{1A9D7482-555C-4DB3-943E-DD73CB19544B}" destId="{6655F773-0219-4E4B-811D-661ABF9AA212}" srcOrd="1" destOrd="0" presId="urn:microsoft.com/office/officeart/2005/8/layout/bProcess4"/>
    <dgm:cxn modelId="{EE1E8B9E-AA4A-4BD2-A004-1DEF31062EBF}" type="presParOf" srcId="{24372184-4883-40B8-B1B1-8AD5873BCC30}" destId="{6293FB24-B667-4178-917C-52B82483278F}" srcOrd="15" destOrd="0" presId="urn:microsoft.com/office/officeart/2005/8/layout/bProcess4"/>
    <dgm:cxn modelId="{BBE32242-8162-4EF5-99C1-895FA6C4D62C}" type="presParOf" srcId="{24372184-4883-40B8-B1B1-8AD5873BCC30}" destId="{34838109-ACFE-4691-AFE4-A31F4C9C74B9}" srcOrd="16" destOrd="0" presId="urn:microsoft.com/office/officeart/2005/8/layout/bProcess4"/>
    <dgm:cxn modelId="{D0421C5D-8ACD-4C16-9631-780FBF86AF27}" type="presParOf" srcId="{34838109-ACFE-4691-AFE4-A31F4C9C74B9}" destId="{74944046-E6C1-419F-A90F-5AA0752454A2}" srcOrd="0" destOrd="0" presId="urn:microsoft.com/office/officeart/2005/8/layout/bProcess4"/>
    <dgm:cxn modelId="{177AF926-09CE-41C2-869F-484BF1784FDD}" type="presParOf" srcId="{34838109-ACFE-4691-AFE4-A31F4C9C74B9}" destId="{8A7B718C-91BE-4636-90F7-34EF7D3E54E2}" srcOrd="1" destOrd="0" presId="urn:microsoft.com/office/officeart/2005/8/layout/bProcess4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26EFA1C-9F25-44CE-95AF-A986AE5D81BE}">
      <dsp:nvSpPr>
        <dsp:cNvPr id="0" name=""/>
        <dsp:cNvSpPr/>
      </dsp:nvSpPr>
      <dsp:spPr>
        <a:xfrm rot="5400000">
          <a:off x="296515" y="1158221"/>
          <a:ext cx="1530293" cy="184404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A882C02-C71B-470E-B2E5-68571263927C}">
      <dsp:nvSpPr>
        <dsp:cNvPr id="0" name=""/>
        <dsp:cNvSpPr/>
      </dsp:nvSpPr>
      <dsp:spPr>
        <a:xfrm>
          <a:off x="280725" y="180702"/>
          <a:ext cx="2784117" cy="12300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 dirty="0"/>
            <a:t>Imported SpaceX results data set</a:t>
          </a:r>
        </a:p>
      </dsp:txBody>
      <dsp:txXfrm>
        <a:off x="316753" y="216730"/>
        <a:ext cx="2712061" cy="1158020"/>
      </dsp:txXfrm>
    </dsp:sp>
    <dsp:sp modelId="{0DE09B19-141D-4FC5-9EFB-AF0610C29F43}">
      <dsp:nvSpPr>
        <dsp:cNvPr id="0" name=""/>
        <dsp:cNvSpPr/>
      </dsp:nvSpPr>
      <dsp:spPr>
        <a:xfrm rot="5400000">
          <a:off x="386142" y="2606010"/>
          <a:ext cx="1351038" cy="184404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76B83D7-0C39-43A8-87BB-BBEFE98B9B4B}">
      <dsp:nvSpPr>
        <dsp:cNvPr id="0" name=""/>
        <dsp:cNvSpPr/>
      </dsp:nvSpPr>
      <dsp:spPr>
        <a:xfrm>
          <a:off x="280725" y="1718119"/>
          <a:ext cx="2784117" cy="12300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 dirty="0"/>
            <a:t>Imported SpaceX One-Hot Encoded data set </a:t>
          </a:r>
        </a:p>
      </dsp:txBody>
      <dsp:txXfrm>
        <a:off x="316753" y="1754147"/>
        <a:ext cx="2712061" cy="1158020"/>
      </dsp:txXfrm>
    </dsp:sp>
    <dsp:sp modelId="{33855CB7-9936-423B-A65C-4F7014523964}">
      <dsp:nvSpPr>
        <dsp:cNvPr id="0" name=""/>
        <dsp:cNvSpPr/>
      </dsp:nvSpPr>
      <dsp:spPr>
        <a:xfrm>
          <a:off x="1066498" y="3285091"/>
          <a:ext cx="3450593" cy="184404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CB8C398-EE26-41C1-8798-F0E9A20678BC}">
      <dsp:nvSpPr>
        <dsp:cNvPr id="0" name=""/>
        <dsp:cNvSpPr/>
      </dsp:nvSpPr>
      <dsp:spPr>
        <a:xfrm>
          <a:off x="280725" y="3076281"/>
          <a:ext cx="2784117" cy="12300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 dirty="0"/>
            <a:t>Separated the Classification (results) data</a:t>
          </a:r>
        </a:p>
      </dsp:txBody>
      <dsp:txXfrm>
        <a:off x="316753" y="3112309"/>
        <a:ext cx="2712061" cy="1158020"/>
      </dsp:txXfrm>
    </dsp:sp>
    <dsp:sp modelId="{8D351B3C-82EC-431D-AE4E-EC4B36BDDE3C}">
      <dsp:nvSpPr>
        <dsp:cNvPr id="0" name=""/>
        <dsp:cNvSpPr/>
      </dsp:nvSpPr>
      <dsp:spPr>
        <a:xfrm rot="16200000">
          <a:off x="3846410" y="2606010"/>
          <a:ext cx="1351038" cy="184404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63B19ED-9CE6-4D73-8C87-7ED3CFD8894C}">
      <dsp:nvSpPr>
        <dsp:cNvPr id="0" name=""/>
        <dsp:cNvSpPr/>
      </dsp:nvSpPr>
      <dsp:spPr>
        <a:xfrm>
          <a:off x="3740992" y="3076281"/>
          <a:ext cx="2784117" cy="12300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 dirty="0"/>
            <a:t>Standardised the One-Hot Encoded data set (</a:t>
          </a:r>
          <a:r>
            <a:rPr lang="en-GB" sz="2100" kern="1200" dirty="0" err="1"/>
            <a:t>StandardScaler</a:t>
          </a:r>
          <a:r>
            <a:rPr lang="en-GB" sz="2100" kern="1200" dirty="0"/>
            <a:t>)</a:t>
          </a:r>
        </a:p>
      </dsp:txBody>
      <dsp:txXfrm>
        <a:off x="3777020" y="3112309"/>
        <a:ext cx="2712061" cy="1158020"/>
      </dsp:txXfrm>
    </dsp:sp>
    <dsp:sp modelId="{097D76F8-B0E2-4E80-80CD-74B520BD54C9}">
      <dsp:nvSpPr>
        <dsp:cNvPr id="0" name=""/>
        <dsp:cNvSpPr/>
      </dsp:nvSpPr>
      <dsp:spPr>
        <a:xfrm rot="16200000">
          <a:off x="3756782" y="1158221"/>
          <a:ext cx="1530293" cy="184404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56EF39A-EA6E-4DBC-A463-B4BA87A20384}">
      <dsp:nvSpPr>
        <dsp:cNvPr id="0" name=""/>
        <dsp:cNvSpPr/>
      </dsp:nvSpPr>
      <dsp:spPr>
        <a:xfrm>
          <a:off x="3740992" y="1718119"/>
          <a:ext cx="2784117" cy="12300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 dirty="0"/>
            <a:t>Separated data into training and testing sets (</a:t>
          </a:r>
          <a:r>
            <a:rPr lang="en-GB" sz="2100" kern="1200" dirty="0" err="1"/>
            <a:t>train_test_split</a:t>
          </a:r>
          <a:r>
            <a:rPr lang="en-GB" sz="2100" kern="1200" dirty="0"/>
            <a:t>)</a:t>
          </a:r>
        </a:p>
      </dsp:txBody>
      <dsp:txXfrm>
        <a:off x="3777020" y="1754147"/>
        <a:ext cx="2712061" cy="1158020"/>
      </dsp:txXfrm>
    </dsp:sp>
    <dsp:sp modelId="{9B31B68F-6430-4E11-821F-E26CE25B6AAC}">
      <dsp:nvSpPr>
        <dsp:cNvPr id="0" name=""/>
        <dsp:cNvSpPr/>
      </dsp:nvSpPr>
      <dsp:spPr>
        <a:xfrm>
          <a:off x="4526766" y="389512"/>
          <a:ext cx="3450593" cy="184404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279774D-74BB-4525-9590-B2BF4654EBA8}">
      <dsp:nvSpPr>
        <dsp:cNvPr id="0" name=""/>
        <dsp:cNvSpPr/>
      </dsp:nvSpPr>
      <dsp:spPr>
        <a:xfrm>
          <a:off x="3740992" y="180702"/>
          <a:ext cx="2784117" cy="12300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 dirty="0"/>
            <a:t>Determined best </a:t>
          </a:r>
          <a:r>
            <a:rPr lang="en-GB" sz="2100" kern="1200" dirty="0" err="1"/>
            <a:t>hyperparamers</a:t>
          </a:r>
          <a:r>
            <a:rPr lang="en-GB" sz="2100" kern="1200" dirty="0"/>
            <a:t> for models (</a:t>
          </a:r>
          <a:r>
            <a:rPr lang="en-GB" sz="2100" kern="1200" dirty="0" err="1"/>
            <a:t>GridSearchCV</a:t>
          </a:r>
          <a:r>
            <a:rPr lang="en-GB" sz="2100" kern="1200" dirty="0"/>
            <a:t>)</a:t>
          </a:r>
        </a:p>
      </dsp:txBody>
      <dsp:txXfrm>
        <a:off x="3777020" y="216730"/>
        <a:ext cx="2712061" cy="1158020"/>
      </dsp:txXfrm>
    </dsp:sp>
    <dsp:sp modelId="{58C252B9-2831-4906-990B-C063280C1723}">
      <dsp:nvSpPr>
        <dsp:cNvPr id="0" name=""/>
        <dsp:cNvSpPr/>
      </dsp:nvSpPr>
      <dsp:spPr>
        <a:xfrm rot="5400000">
          <a:off x="7217050" y="1158221"/>
          <a:ext cx="1530293" cy="184404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46AD88C-FA86-46ED-A571-33BB0E5A73DF}">
      <dsp:nvSpPr>
        <dsp:cNvPr id="0" name=""/>
        <dsp:cNvSpPr/>
      </dsp:nvSpPr>
      <dsp:spPr>
        <a:xfrm>
          <a:off x="7201260" y="180702"/>
          <a:ext cx="2784117" cy="12300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 dirty="0"/>
            <a:t>Fit and scored all models</a:t>
          </a:r>
        </a:p>
      </dsp:txBody>
      <dsp:txXfrm>
        <a:off x="7237288" y="216730"/>
        <a:ext cx="2712061" cy="1158020"/>
      </dsp:txXfrm>
    </dsp:sp>
    <dsp:sp modelId="{6293FB24-B667-4178-917C-52B82483278F}">
      <dsp:nvSpPr>
        <dsp:cNvPr id="0" name=""/>
        <dsp:cNvSpPr/>
      </dsp:nvSpPr>
      <dsp:spPr>
        <a:xfrm rot="5400000">
          <a:off x="7306677" y="2606010"/>
          <a:ext cx="1351038" cy="184404"/>
        </a:xfrm>
        <a:prstGeom prst="rect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655F773-0219-4E4B-811D-661ABF9AA212}">
      <dsp:nvSpPr>
        <dsp:cNvPr id="0" name=""/>
        <dsp:cNvSpPr/>
      </dsp:nvSpPr>
      <dsp:spPr>
        <a:xfrm>
          <a:off x="7201260" y="1718119"/>
          <a:ext cx="2784117" cy="12300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 dirty="0"/>
            <a:t>Generated a Confusion Matrix for all models</a:t>
          </a:r>
        </a:p>
      </dsp:txBody>
      <dsp:txXfrm>
        <a:off x="7237288" y="1754147"/>
        <a:ext cx="2712061" cy="1158020"/>
      </dsp:txXfrm>
    </dsp:sp>
    <dsp:sp modelId="{8A7B718C-91BE-4636-90F7-34EF7D3E54E2}">
      <dsp:nvSpPr>
        <dsp:cNvPr id="0" name=""/>
        <dsp:cNvSpPr/>
      </dsp:nvSpPr>
      <dsp:spPr>
        <a:xfrm>
          <a:off x="7201260" y="3076281"/>
          <a:ext cx="2784117" cy="123007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100" kern="1200" dirty="0"/>
            <a:t>Identified best model from score (Decision Tree Classifier) </a:t>
          </a:r>
        </a:p>
      </dsp:txBody>
      <dsp:txXfrm>
        <a:off x="7237288" y="3112309"/>
        <a:ext cx="2712061" cy="11580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Process4">
  <dgm:title val=""/>
  <dgm:desc val=""/>
  <dgm:catLst>
    <dgm:cat type="process" pri="19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  <dgm:pt modelId="7">
          <dgm:prSet phldr="1"/>
        </dgm:pt>
        <dgm:pt modelId="8">
          <dgm:prSet phldr="1"/>
        </dgm:pt>
        <dgm:pt modelId="9">
          <dgm:prSet phldr="1"/>
        </dgm:pt>
      </dgm:ptLst>
      <dgm:cxnLst>
        <dgm:cxn modelId="10" srcId="0" destId="1" srcOrd="0" destOrd="0"/>
        <dgm:cxn modelId="11" srcId="0" destId="2" srcOrd="1" destOrd="0"/>
        <dgm:cxn modelId="12" srcId="0" destId="3" srcOrd="2" destOrd="0"/>
        <dgm:cxn modelId="13" srcId="0" destId="4" srcOrd="3" destOrd="0"/>
        <dgm:cxn modelId="14" srcId="0" destId="5" srcOrd="4" destOrd="0"/>
        <dgm:cxn modelId="15" srcId="0" destId="6" srcOrd="5" destOrd="0"/>
        <dgm:cxn modelId="16" srcId="0" destId="7" srcOrd="6" destOrd="0"/>
        <dgm:cxn modelId="17" srcId="0" destId="8" srcOrd="7" destOrd="0"/>
        <dgm:cxn modelId="18" srcId="0" destId="9" srcOrd="8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/>
    </dgm:varLst>
    <dgm:choose name="Name1">
      <dgm:if name="Name2" func="var" arg="dir" op="equ" val="norm">
        <dgm:alg type="snake">
          <dgm:param type="grDir" val="tL"/>
          <dgm:param type="flowDir" val="col"/>
          <dgm:param type="contDir" val="revDir"/>
          <dgm:param type="bkpt" val="bal"/>
        </dgm:alg>
      </dgm:if>
      <dgm:else name="Name3">
        <dgm:alg type="snake">
          <dgm:param type="grDir" val="tR"/>
          <dgm:param type="flowDir" val="col"/>
          <dgm:param type="contDir" val="revDir"/>
          <dgm:param type="bkpt" val="bal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fact="0.6"/>
      <dgm:constr type="h" for="ch" forName="sibTrans" refType="h" refFor="ch" refForName="compNode" op="equ" fact="0.25"/>
      <dgm:constr type="sp" refType="w" fact="0.33"/>
      <dgm:constr type="primFontSz" for="des" forName="node" op="equ" val="65"/>
    </dgm:constrLst>
    <dgm:ruleLst/>
    <dgm:forEach name="nodesForEach" axis="ch" ptType="node">
      <dgm:layoutNode name="compNod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axis="self" func="var" arg="dir" op="equ" val="norm">
            <dgm:constrLst>
              <dgm:constr type="l" for="ch" forName="dummyConnPt" refType="w" fact="0.2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if>
          <dgm:else name="Name6">
            <dgm:constrLst>
              <dgm:constr type="l" for="ch" forName="dummyConnPt" refType="w" fact="0.8"/>
              <dgm:constr type="t" for="ch" forName="dummyConnPt" refType="w" fact="0.145"/>
              <dgm:constr type="l" for="ch" forName="node"/>
              <dgm:constr type="t" for="ch" forName="node"/>
              <dgm:constr type="h" for="ch" forName="node" refType="h"/>
              <dgm:constr type="w" for="ch" forName="node" refType="w"/>
            </dgm:constrLst>
          </dgm:else>
        </dgm:choose>
        <dgm:ruleLst/>
        <dgm:layoutNode name="dummyConnPt" styleLbl="node1" moveWith="node">
          <dgm:alg type="sp"/>
          <dgm:shape xmlns:r="http://schemas.openxmlformats.org/officeDocument/2006/relationships" r:blip="">
            <dgm:adjLst/>
          </dgm:shape>
          <dgm:presOf/>
          <dgm:constrLst>
            <dgm:constr type="w" val="1"/>
            <dgm:constr type="h" val="1"/>
          </dgm:constrLst>
          <dgm:ruleLst/>
        </dgm:layoutNode>
        <dgm:layoutNode name="node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  <dgm:constr type="primFontSz" val="65"/>
          </dgm:constrLst>
          <dgm:ruleLst>
            <dgm:rule type="primFontSz" val="5" fact="NaN" max="NaN"/>
          </dgm:ruleLst>
        </dgm:layoutNode>
      </dgm:layoutNode>
      <dgm:forEach name="sibTransForEach" axis="followSib" cnt="1">
        <dgm:layoutNode name="sibTrans" styleLbl="bgSibTrans2D1">
          <dgm:choose name="Name7">
            <dgm:if name="Name8" axis="self" func="var" arg="dir" op="equ" val="norm">
              <dgm:alg type="conn">
                <dgm:param type="srcNode" val="dummyConnPt"/>
                <dgm:param type="dstNode" val="dummyConnPt"/>
                <dgm:param type="begPts" val="bCtr, midR, tCtr"/>
                <dgm:param type="endPts" val="tCtr, midL, bCtr"/>
                <dgm:param type="begSty" val="noArr"/>
                <dgm:param type="endSty" val="noArr"/>
              </dgm:alg>
            </dgm:if>
            <dgm:else name="Name9">
              <dgm:alg type="conn">
                <dgm:param type="srcNode" val="dummyConnPt"/>
                <dgm:param type="dstNode" val="dummyConnPt"/>
                <dgm:param type="begPts" val="bCtr, midL, tCtr"/>
                <dgm:param type="endPts" val="tCtr, midR, bCtr"/>
                <dgm:param type="begSty" val="noArr"/>
                <dgm:param type="endSty" val="noAr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/>
            <dgm:constr type="endPad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1/23/2022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jpeg>
</file>

<file path=ppt/media/image25.png>
</file>

<file path=ppt/media/image26.png>
</file>

<file path=ppt/media/image27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1/23/2022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9129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1/23/2022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1/23/2022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1/23/2022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1/23/2022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1/23/2022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tthewrwinder/LaunchSites/blob/master/Capstone%20EDA%20Workbook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tthewrwinder/LaunchSites/blob/master/EDA%20with%20Data%20Visualization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tthewrwinder/LaunchSites/blob/master/Capstone%20EDA%20with%20SQL%20Workbook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tthewrwinder/LaunchSites/blob/master/Interactive%20Visual%20Analytics%20with%20Folium%20lab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tthewrwinder/LaunchSites/blob/master/SpaceX%20Interactive%20Plotly%20Dashboard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hyperlink" Target="https://github.com/matthewrwinder/LaunchSites/blob/master/Machine%20Learning%20Prediction%20lab.ipynb" TargetMode="External"/><Relationship Id="rId7" Type="http://schemas.openxmlformats.org/officeDocument/2006/relationships/diagramColors" Target="../diagrams/colors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tthewrwinder/LaunchSites/blob/master/Data%20Collection%20API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tthewrwinder/LaunchSites/blob/master/Data%20Collection%20with%20Web%20Scrap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Matthew Winder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January 2022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Completed data wrangling notebook - GitHub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Completed EDA with data visualization notebook - GitHub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Completed EDA with SQL notebook - GitHub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Completed interactive Folium map notebook - GitHub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 dashboard was created with the following charts: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 pie chart to measure the launch success rates per site, and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 scatter plot displaying the correlation between success and payload mass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both graphics were filterable to display at a more granular level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pie chart was added to provide a general indication of success rates, with the scatter plot added to meet the need for more detailed analysis across payload levels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Completed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Plotly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 Dash lab notebook – GitHub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4 models were created from the SpaceX dataset seeking to determine the best predictor of landing success (Classification)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imported, standardised and split into training and test data sets, and then tested with multiple models, each of which were refit for the best performing hyperparamenter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methods assessed were Logistic Regression, Support Vector Machine, Decision Tree Classifier, and K Nearest Neighbours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Rerunning the notebook multiple times often returns an equal level of accuracy for all methods, however, where there is a different the method with the best performance is Decision Tree Classifier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47285" y="5972098"/>
            <a:ext cx="9247750" cy="508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GB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Completed predictive analysis lab - GitHub</a:t>
            </a:r>
            <a:endParaRPr lang="en-GB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(Flow Chart)</a:t>
            </a: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4AB213C3-DC70-4B06-A6E8-825629A7563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61674357"/>
              </p:ext>
            </p:extLst>
          </p:nvPr>
        </p:nvGraphicFramePr>
        <p:xfrm>
          <a:off x="847285" y="1493520"/>
          <a:ext cx="10361051" cy="43063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30577329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770011" y="1807336"/>
            <a:ext cx="5325989" cy="45120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 dirty="0"/>
          </a:p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 descr="Chart, pie chart&#10;&#10;Description automatically generated">
            <a:extLst>
              <a:ext uri="{FF2B5EF4-FFF2-40B4-BE49-F238E27FC236}">
                <a16:creationId xmlns:a16="http://schemas.microsoft.com/office/drawing/2014/main" id="{42D69809-9681-48E5-9B11-9E98521224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04626" y="1813801"/>
            <a:ext cx="4853346" cy="450554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53716CF-5DC2-42D1-BB1B-920C8D4520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2" y="1851960"/>
            <a:ext cx="10610562" cy="38971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7979256-DC1B-41F9-AE00-85C9A1F4B5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0" y="1828800"/>
            <a:ext cx="10591673" cy="38362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995F9B0C-A621-40AB-B5F1-97C31003453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871537" y="2243931"/>
            <a:ext cx="5114925" cy="35147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2B7915B4-6118-44FE-A85E-5D1C1075E9C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881812" y="3329781"/>
            <a:ext cx="3762375" cy="1343025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17BCF33-54E7-43A9-91BE-B1567C2C77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0" y="1776248"/>
            <a:ext cx="10612693" cy="381525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D11B429-2DC5-4043-A1E8-28919F9C2B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1744717"/>
            <a:ext cx="10591672" cy="38467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994425-AD93-43F4-BB66-BB0CE98111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2" y="1755228"/>
            <a:ext cx="10612691" cy="39413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121619"/>
            </a:gs>
            <a:gs pos="48000">
              <a:schemeClr val="accent1">
                <a:lumMod val="97000"/>
                <a:lumOff val="3000"/>
              </a:schemeClr>
            </a:gs>
            <a:gs pos="100000">
              <a:schemeClr val="accent1">
                <a:lumMod val="60000"/>
                <a:lumOff val="40000"/>
              </a:schemeClr>
            </a:gs>
          </a:gsLst>
          <a:lin ang="189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A76B620-5B53-4A72-9032-FEE2B2C3A331}"/>
              </a:ext>
            </a:extLst>
          </p:cNvPr>
          <p:cNvSpPr txBox="1"/>
          <p:nvPr/>
        </p:nvSpPr>
        <p:spPr>
          <a:xfrm>
            <a:off x="741680" y="2551837"/>
            <a:ext cx="4378960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rgbClr val="F2F4F8"/>
                </a:solidFill>
              </a:rPr>
              <a:t>Section 3</a:t>
            </a:r>
          </a:p>
          <a:p>
            <a:endParaRPr lang="en-GB" dirty="0">
              <a:solidFill>
                <a:srgbClr val="F2F4F8"/>
              </a:solidFill>
            </a:endParaRPr>
          </a:p>
          <a:p>
            <a:r>
              <a:rPr lang="en-GB" sz="4000" dirty="0">
                <a:solidFill>
                  <a:srgbClr val="F2F4F8"/>
                </a:solidFill>
              </a:rPr>
              <a:t>Insights drawn from SQL</a:t>
            </a:r>
          </a:p>
        </p:txBody>
      </p:sp>
    </p:spTree>
    <p:extLst>
      <p:ext uri="{BB962C8B-B14F-4D97-AF65-F5344CB8AC3E}">
        <p14:creationId xmlns:p14="http://schemas.microsoft.com/office/powerpoint/2010/main" val="40760889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There are 4 unique launch sites: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CCAFS LC-40, CCAFS SLC-40, KSC LC-39A and VAFB SLC-4E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These were identified from the SpaceX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DataSet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using the following query:</a:t>
            </a:r>
            <a:b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b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	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select distinct(</a:t>
            </a:r>
            <a:r>
              <a:rPr lang="en-US" sz="2200" i="1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launch_site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) from SPACEXTBL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query is using the 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distinct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statement to return a list of unique values from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launch_site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column of the SPACEXTBL table which contains the SpaceX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DataSet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data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5 records where launch sites begin with `CCA`</a:t>
            </a:r>
            <a:b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b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800" i="1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select * from SPACEXTBL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		- select all records from the SpaceX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DataSet</a:t>
            </a:r>
            <a:b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r>
              <a:rPr lang="en-US" sz="18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where </a:t>
            </a:r>
            <a:r>
              <a:rPr lang="en-US" sz="1800" i="1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launch_site</a:t>
            </a:r>
            <a:r>
              <a:rPr lang="en-US" sz="18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like 'CCA%’ 	-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 the % wildcard after CCA to allow for different values</a:t>
            </a:r>
            <a:b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r>
              <a:rPr lang="en-US" sz="18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LIMIT 5			-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return only the first 5 results to meet the criteria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85C4894-E28B-4282-8E54-463CF2E772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6559" y="2434369"/>
            <a:ext cx="9496425" cy="21481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total payload carried by NASA (CRS) boosters was 45,596 kg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was identified from the SpaceX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DataSet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using the following query:</a:t>
            </a:r>
            <a:b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b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	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select sum(</a:t>
            </a:r>
            <a:r>
              <a:rPr lang="en-US" sz="2200" i="1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payload_mass__kg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_)</a:t>
            </a:r>
            <a:b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	from SPACEXTBL</a:t>
            </a:r>
            <a:b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	where customer = 'NASA (CRS)'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query is using the 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function to sum all values in the 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payload_mass_kg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_ column of the SPACEXTBL table which was filtered on the customer with the name of NASA (CRS)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average payload mass carried by booster version F9 v1.1 was 2,928 kg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This was identified from the SpaceX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DataSet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 using the following query:</a:t>
            </a:r>
          </a:p>
          <a:p>
            <a:pPr marL="914400" lvl="2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i="1" dirty="0">
                <a:latin typeface="Abadi"/>
                <a:ea typeface="+mn-lt"/>
                <a:cs typeface="+mn-lt"/>
              </a:rPr>
              <a:t>select avg(</a:t>
            </a:r>
            <a:r>
              <a:rPr lang="en-US" sz="2200" i="1" dirty="0" err="1">
                <a:latin typeface="Abadi"/>
                <a:ea typeface="+mn-lt"/>
                <a:cs typeface="+mn-lt"/>
              </a:rPr>
              <a:t>payload_mass__kg</a:t>
            </a:r>
            <a:r>
              <a:rPr lang="en-US" sz="2200" i="1" dirty="0">
                <a:latin typeface="Abadi"/>
                <a:ea typeface="+mn-lt"/>
                <a:cs typeface="+mn-lt"/>
              </a:rPr>
              <a:t>_)</a:t>
            </a:r>
            <a:br>
              <a:rPr lang="en-US" sz="2200" i="1" dirty="0">
                <a:latin typeface="Abadi"/>
                <a:ea typeface="+mn-lt"/>
                <a:cs typeface="+mn-lt"/>
              </a:rPr>
            </a:br>
            <a:r>
              <a:rPr lang="en-US" sz="2200" i="1" dirty="0">
                <a:latin typeface="Abadi"/>
                <a:ea typeface="+mn-lt"/>
                <a:cs typeface="+mn-lt"/>
              </a:rPr>
              <a:t>from SPACEXTBL</a:t>
            </a:r>
            <a:br>
              <a:rPr lang="en-US" sz="2200" i="1" dirty="0">
                <a:latin typeface="Abadi"/>
                <a:ea typeface="+mn-lt"/>
                <a:cs typeface="+mn-lt"/>
              </a:rPr>
            </a:br>
            <a:r>
              <a:rPr lang="en-US" sz="2200" i="1" dirty="0">
                <a:latin typeface="Abadi"/>
                <a:ea typeface="+mn-lt"/>
                <a:cs typeface="+mn-lt"/>
              </a:rPr>
              <a:t>where </a:t>
            </a:r>
            <a:r>
              <a:rPr lang="en-US" sz="2200" i="1" dirty="0" err="1">
                <a:latin typeface="Abadi"/>
                <a:ea typeface="+mn-lt"/>
                <a:cs typeface="+mn-lt"/>
              </a:rPr>
              <a:t>booster_version</a:t>
            </a:r>
            <a:r>
              <a:rPr lang="en-US" sz="2200" i="1" dirty="0">
                <a:latin typeface="Abadi"/>
                <a:ea typeface="+mn-lt"/>
                <a:cs typeface="+mn-lt"/>
              </a:rPr>
              <a:t> like 'F9 v1.1'</a:t>
            </a:r>
            <a:endParaRPr lang="en-US" sz="2200" dirty="0">
              <a:cs typeface="Calibri" panose="020F0502020204030204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latin typeface="Abadi"/>
                <a:cs typeface="Calibri"/>
              </a:rPr>
              <a:t>This query uses the avg function to find the mean of all payload mass values which were filtered by the booster version matching F9 v1.1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first successful landing outcome on ground pad was December 22nd 2015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This was identified from the SpaceX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DataSet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using the following query: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914400" lvl="2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i="1" dirty="0">
                <a:latin typeface="Abadi"/>
                <a:ea typeface="+mn-lt"/>
                <a:cs typeface="+mn-lt"/>
              </a:rPr>
              <a:t>select min(date)</a:t>
            </a:r>
            <a:br>
              <a:rPr lang="en-US" sz="2200" i="1" dirty="0">
                <a:latin typeface="Abadi"/>
                <a:ea typeface="+mn-lt"/>
                <a:cs typeface="+mn-lt"/>
              </a:rPr>
            </a:br>
            <a:r>
              <a:rPr lang="en-US" sz="2200" i="1" dirty="0">
                <a:latin typeface="Abadi"/>
                <a:ea typeface="+mn-lt"/>
                <a:cs typeface="+mn-lt"/>
              </a:rPr>
              <a:t>from SPACEXTBL</a:t>
            </a:r>
            <a:br>
              <a:rPr lang="en-US" sz="2200" i="1" dirty="0">
                <a:latin typeface="Abadi"/>
                <a:ea typeface="+mn-lt"/>
                <a:cs typeface="+mn-lt"/>
              </a:rPr>
            </a:br>
            <a:r>
              <a:rPr lang="en-US" sz="2200" i="1" dirty="0">
                <a:latin typeface="Abadi"/>
                <a:ea typeface="+mn-lt"/>
                <a:cs typeface="+mn-lt"/>
              </a:rPr>
              <a:t>where </a:t>
            </a:r>
            <a:r>
              <a:rPr lang="en-US" sz="2200" i="1" dirty="0" err="1">
                <a:latin typeface="Abadi"/>
                <a:ea typeface="+mn-lt"/>
                <a:cs typeface="+mn-lt"/>
              </a:rPr>
              <a:t>landing__outcome</a:t>
            </a:r>
            <a:r>
              <a:rPr lang="en-US" sz="2200" i="1" dirty="0">
                <a:latin typeface="Abadi"/>
                <a:ea typeface="+mn-lt"/>
                <a:cs typeface="+mn-lt"/>
              </a:rPr>
              <a:t> like 'Success (ground pad)'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rgbClr val="000000"/>
                </a:solidFill>
                <a:latin typeface="Abadi"/>
                <a:ea typeface="+mn-lt"/>
                <a:cs typeface="+mn-lt"/>
              </a:rPr>
              <a:t>This query uses the </a:t>
            </a:r>
            <a:r>
              <a:rPr lang="en-US" sz="2200" dirty="0" err="1">
                <a:solidFill>
                  <a:srgbClr val="000000"/>
                </a:solidFill>
                <a:latin typeface="Abadi"/>
                <a:ea typeface="+mn-lt"/>
                <a:cs typeface="+mn-lt"/>
              </a:rPr>
              <a:t>min</a:t>
            </a:r>
            <a:r>
              <a:rPr lang="en-US" sz="2200" dirty="0">
                <a:solidFill>
                  <a:srgbClr val="000000"/>
                </a:solidFill>
                <a:latin typeface="Abadi"/>
                <a:ea typeface="+mn-lt"/>
                <a:cs typeface="+mn-lt"/>
              </a:rPr>
              <a:t> function to select the first (smallest) date which was filtered by the landing outcome of 'Success (ground pad)'</a:t>
            </a:r>
            <a:endParaRPr lang="en-US" sz="3000" i="1" dirty="0">
              <a:solidFill>
                <a:srgbClr val="000000"/>
              </a:solidFill>
              <a:latin typeface="Abadi"/>
              <a:ea typeface="+mn-lt"/>
              <a:cs typeface="+mn-lt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following boosters have successfully landed on the drone ship and had a  payload mass greater than 4,000 kg but less than 6,000 kg: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  <a:ea typeface="+mn-lt"/>
              <a:cs typeface="+mn-lt"/>
            </a:endParaRPr>
          </a:p>
          <a:p>
            <a:pPr marL="1371600" lvl="3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000" i="1" dirty="0">
                <a:latin typeface="Abadi"/>
                <a:ea typeface="+mn-lt"/>
                <a:cs typeface="+mn-lt"/>
              </a:rPr>
              <a:t>F9 FT B1022, F9 FT B1026, F9 FT B1021.2 and F9 FT B1031.2</a:t>
            </a:r>
            <a:endParaRPr lang="en-US" sz="2000" i="1" dirty="0"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These were identified from the SpaceX 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DataSet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 using the following query:</a:t>
            </a:r>
          </a:p>
          <a:p>
            <a:pPr lvl="2" indent="0">
              <a:buNone/>
            </a:pPr>
            <a:endParaRPr lang="en-US" i="1" dirty="0">
              <a:latin typeface="Abadi"/>
              <a:ea typeface="+mn-lt"/>
              <a:cs typeface="+mn-lt"/>
            </a:endParaRPr>
          </a:p>
          <a:p>
            <a:pPr lvl="2" indent="0">
              <a:buNone/>
            </a:pPr>
            <a:r>
              <a:rPr lang="en-US" i="1" dirty="0">
                <a:latin typeface="Abadi"/>
                <a:ea typeface="+mn-lt"/>
                <a:cs typeface="+mn-lt"/>
              </a:rPr>
              <a:t>select distinct(</a:t>
            </a:r>
            <a:r>
              <a:rPr lang="en-US" i="1" dirty="0" err="1">
                <a:latin typeface="Abadi"/>
                <a:ea typeface="+mn-lt"/>
                <a:cs typeface="+mn-lt"/>
              </a:rPr>
              <a:t>booster_version</a:t>
            </a:r>
            <a:r>
              <a:rPr lang="en-US" i="1" dirty="0">
                <a:latin typeface="Abadi"/>
                <a:ea typeface="+mn-lt"/>
                <a:cs typeface="+mn-lt"/>
              </a:rPr>
              <a:t>)</a:t>
            </a:r>
            <a:br>
              <a:rPr lang="en-US" i="1" dirty="0">
                <a:latin typeface="Abadi"/>
                <a:ea typeface="+mn-lt"/>
                <a:cs typeface="+mn-lt"/>
              </a:rPr>
            </a:br>
            <a:r>
              <a:rPr lang="en-US" i="1" dirty="0">
                <a:latin typeface="Abadi"/>
                <a:ea typeface="+mn-lt"/>
                <a:cs typeface="+mn-lt"/>
              </a:rPr>
              <a:t>from SPACEXTBL</a:t>
            </a:r>
            <a:br>
              <a:rPr lang="en-US" i="1" dirty="0">
                <a:latin typeface="Abadi"/>
                <a:ea typeface="+mn-lt"/>
                <a:cs typeface="+mn-lt"/>
              </a:rPr>
            </a:br>
            <a:r>
              <a:rPr lang="en-US" i="1" dirty="0">
                <a:latin typeface="Abadi"/>
                <a:ea typeface="+mn-lt"/>
                <a:cs typeface="+mn-lt"/>
              </a:rPr>
              <a:t>where </a:t>
            </a:r>
            <a:r>
              <a:rPr lang="en-US" i="1" dirty="0" err="1">
                <a:latin typeface="Abadi"/>
                <a:ea typeface="+mn-lt"/>
                <a:cs typeface="+mn-lt"/>
              </a:rPr>
              <a:t>payload_mass__kg</a:t>
            </a:r>
            <a:r>
              <a:rPr lang="en-US" i="1" dirty="0">
                <a:latin typeface="Abadi"/>
                <a:ea typeface="+mn-lt"/>
                <a:cs typeface="+mn-lt"/>
              </a:rPr>
              <a:t>_ between 4000 and </a:t>
            </a:r>
            <a:r>
              <a:rPr lang="en-US" i="1" dirty="0" err="1">
                <a:latin typeface="Abadi"/>
                <a:ea typeface="+mn-lt"/>
                <a:cs typeface="+mn-lt"/>
              </a:rPr>
              <a:t>payload_mass__kg</a:t>
            </a:r>
            <a:r>
              <a:rPr lang="en-US" i="1" dirty="0">
                <a:latin typeface="Abadi"/>
                <a:ea typeface="+mn-lt"/>
                <a:cs typeface="+mn-lt"/>
              </a:rPr>
              <a:t>_ &lt; 6000</a:t>
            </a:r>
            <a:br>
              <a:rPr lang="en-US" i="1" dirty="0">
                <a:latin typeface="Abadi"/>
                <a:ea typeface="+mn-lt"/>
                <a:cs typeface="+mn-lt"/>
              </a:rPr>
            </a:br>
            <a:r>
              <a:rPr lang="en-US" i="1" dirty="0">
                <a:latin typeface="Abadi"/>
                <a:ea typeface="+mn-lt"/>
                <a:cs typeface="+mn-lt"/>
              </a:rPr>
              <a:t>and </a:t>
            </a:r>
            <a:r>
              <a:rPr lang="en-US" i="1" dirty="0" err="1">
                <a:latin typeface="Abadi"/>
                <a:ea typeface="+mn-lt"/>
                <a:cs typeface="+mn-lt"/>
              </a:rPr>
              <a:t>landing__outcome</a:t>
            </a:r>
            <a:r>
              <a:rPr lang="en-US" i="1" dirty="0">
                <a:latin typeface="Abadi"/>
                <a:ea typeface="+mn-lt"/>
                <a:cs typeface="+mn-lt"/>
              </a:rPr>
              <a:t> </a:t>
            </a:r>
            <a:r>
              <a:rPr lang="en-US" i="1">
                <a:latin typeface="Abadi"/>
                <a:ea typeface="+mn-lt"/>
                <a:cs typeface="+mn-lt"/>
              </a:rPr>
              <a:t>like 'Success </a:t>
            </a:r>
            <a:r>
              <a:rPr lang="en-US" i="1" dirty="0">
                <a:latin typeface="Abadi"/>
                <a:ea typeface="+mn-lt"/>
                <a:cs typeface="+mn-lt"/>
              </a:rPr>
              <a:t>(drone </a:t>
            </a:r>
            <a:r>
              <a:rPr lang="en-US" i="1">
                <a:latin typeface="Abadi"/>
                <a:ea typeface="+mn-lt"/>
                <a:cs typeface="+mn-lt"/>
              </a:rPr>
              <a:t>ship)'</a:t>
            </a:r>
            <a:endParaRPr lang="en-US" i="1">
              <a:latin typeface="Abadi"/>
              <a:cs typeface="Calibri"/>
            </a:endParaRPr>
          </a:p>
          <a:p>
            <a:pPr lvl="2" indent="0">
              <a:buNone/>
            </a:pPr>
            <a:endParaRPr lang="en-US" i="1" dirty="0">
              <a:latin typeface="Abadi"/>
              <a:cs typeface="Calibri"/>
            </a:endParaRPr>
          </a:p>
          <a:p>
            <a:r>
              <a:rPr lang="en-US" sz="2000" dirty="0">
                <a:latin typeface="Abadi"/>
                <a:cs typeface="Calibri"/>
              </a:rPr>
              <a:t>This query uses the between keyword to select the payload mass range for the distinct 'Success (drone ship)' landing outcomes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4,000 and 6,000 kg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There was 1 failed mission outcome, 99 successful mission outcome, with 1 mission successful, but with an unclear payload status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This was identified from the SpaceX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DataSet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using the following query:</a:t>
            </a:r>
          </a:p>
          <a:p>
            <a:pPr lvl="2" indent="0">
              <a:buNone/>
            </a:pPr>
            <a:endParaRPr lang="en-US" sz="2200" i="1" dirty="0">
              <a:latin typeface="Abadi"/>
              <a:ea typeface="+mn-lt"/>
              <a:cs typeface="+mn-lt"/>
            </a:endParaRPr>
          </a:p>
          <a:p>
            <a:pPr lvl="2" indent="0">
              <a:buNone/>
            </a:pPr>
            <a:r>
              <a:rPr lang="en-US" sz="2200" i="1" dirty="0">
                <a:latin typeface="Abadi"/>
                <a:ea typeface="+mn-lt"/>
                <a:cs typeface="+mn-lt"/>
              </a:rPr>
              <a:t>select count(</a:t>
            </a:r>
            <a:r>
              <a:rPr lang="en-US" sz="2200" i="1" dirty="0" err="1">
                <a:latin typeface="Abadi"/>
                <a:ea typeface="+mn-lt"/>
                <a:cs typeface="+mn-lt"/>
              </a:rPr>
              <a:t>mission_outcome</a:t>
            </a:r>
            <a:r>
              <a:rPr lang="en-US" sz="2200" i="1" dirty="0">
                <a:latin typeface="Abadi"/>
                <a:ea typeface="+mn-lt"/>
                <a:cs typeface="+mn-lt"/>
              </a:rPr>
              <a:t>),</a:t>
            </a:r>
            <a:r>
              <a:rPr lang="en-US" sz="2200" i="1" dirty="0" err="1">
                <a:latin typeface="Abadi"/>
                <a:ea typeface="+mn-lt"/>
                <a:cs typeface="+mn-lt"/>
              </a:rPr>
              <a:t>mission_outcome</a:t>
            </a:r>
            <a:endParaRPr lang="en-US" sz="2200" i="1" dirty="0">
              <a:latin typeface="Abadi"/>
              <a:ea typeface="+mn-lt"/>
              <a:cs typeface="+mn-lt"/>
            </a:endParaRPr>
          </a:p>
          <a:p>
            <a:pPr lvl="2" indent="0">
              <a:buNone/>
            </a:pPr>
            <a:r>
              <a:rPr lang="en-US" sz="2200" i="1" dirty="0">
                <a:latin typeface="Abadi"/>
                <a:ea typeface="+mn-lt"/>
                <a:cs typeface="+mn-lt"/>
              </a:rPr>
              <a:t>from SPACEXTBL</a:t>
            </a:r>
            <a:endParaRPr lang="en-US" sz="2200" i="1">
              <a:latin typeface="Abadi"/>
              <a:cs typeface="Calibri"/>
            </a:endParaRPr>
          </a:p>
          <a:p>
            <a:pPr lvl="2" indent="0">
              <a:buNone/>
            </a:pPr>
            <a:r>
              <a:rPr lang="en-US" sz="2200" i="1" dirty="0">
                <a:latin typeface="Abadi"/>
                <a:ea typeface="+mn-lt"/>
                <a:cs typeface="+mn-lt"/>
              </a:rPr>
              <a:t>group by </a:t>
            </a:r>
            <a:r>
              <a:rPr lang="en-US" sz="2200" i="1" dirty="0" err="1">
                <a:latin typeface="Abadi"/>
                <a:ea typeface="+mn-lt"/>
                <a:cs typeface="+mn-lt"/>
              </a:rPr>
              <a:t>mission_outcome</a:t>
            </a:r>
            <a:endParaRPr lang="en-US" sz="2200" i="1" dirty="0">
              <a:latin typeface="Abadi"/>
              <a:ea typeface="+mn-lt"/>
              <a:cs typeface="+mn-lt"/>
            </a:endParaRPr>
          </a:p>
          <a:p>
            <a:pPr lvl="2" indent="0">
              <a:buNone/>
            </a:pPr>
            <a:endParaRPr lang="en-US" sz="2200" i="1" dirty="0">
              <a:latin typeface="Abadi"/>
              <a:cs typeface="Calibri"/>
            </a:endParaRPr>
          </a:p>
          <a:p>
            <a:r>
              <a:rPr lang="en-US" sz="2200" dirty="0">
                <a:latin typeface="Abadi"/>
                <a:cs typeface="Calibri"/>
              </a:rPr>
              <a:t>This query uses the count aggregation method and has been grouped by the mission outcome with the outcome included to aid display</a:t>
            </a:r>
            <a:endParaRPr lang="en-US" dirty="0">
              <a:latin typeface="Abadi"/>
            </a:endParaRPr>
          </a:p>
          <a:p>
            <a:endParaRPr lang="en-US" sz="2200" dirty="0">
              <a:cs typeface="Calibr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following boosters have carried the maximum payload mass:</a:t>
            </a:r>
            <a:endParaRPr lang="en-US" sz="1800">
              <a:solidFill>
                <a:schemeClr val="accent3">
                  <a:lumMod val="25000"/>
                </a:schemeClr>
              </a:solidFill>
              <a:cs typeface="Calibri"/>
            </a:endParaRP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i="1" dirty="0">
                <a:latin typeface="Abadi"/>
                <a:ea typeface="+mn-lt"/>
                <a:cs typeface="+mn-lt"/>
              </a:rPr>
              <a:t>F9 B5 B1048.4, F9 B5 B1048.5, F9 B5 B1049.4, F9 B5 B1049.5, F9 B5 B1049.7, F9 B5 B1051.3, F9 B5 B1051.4, F9 B5 B1051.6, F9 B5 B1056.4, F9 B5 B1058.3, F9 B5 B1060.2, F9 B5 B1060.3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This was identified from the SpaceX 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DataSet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using the following query:</a:t>
            </a:r>
            <a:endParaRPr lang="en-US" sz="1800">
              <a:solidFill>
                <a:schemeClr val="accent3">
                  <a:lumMod val="25000"/>
                </a:schemeClr>
              </a:solidFill>
              <a:ea typeface="+mn-lt"/>
              <a:cs typeface="+mn-lt"/>
            </a:endParaRPr>
          </a:p>
          <a:p>
            <a:pPr lvl="2" indent="0">
              <a:buNone/>
            </a:pPr>
            <a:r>
              <a:rPr lang="en-US" sz="1800" i="1" dirty="0">
                <a:latin typeface="Abadi"/>
                <a:ea typeface="+mn-lt"/>
                <a:cs typeface="+mn-lt"/>
              </a:rPr>
              <a:t>select distinct(</a:t>
            </a:r>
            <a:r>
              <a:rPr lang="en-US" sz="1800" i="1" dirty="0" err="1">
                <a:latin typeface="Abadi"/>
                <a:ea typeface="+mn-lt"/>
                <a:cs typeface="+mn-lt"/>
              </a:rPr>
              <a:t>booster_version</a:t>
            </a:r>
            <a:r>
              <a:rPr lang="en-US" sz="1800" i="1" dirty="0">
                <a:latin typeface="Abadi"/>
                <a:ea typeface="+mn-lt"/>
                <a:cs typeface="+mn-lt"/>
              </a:rPr>
              <a:t>)</a:t>
            </a:r>
          </a:p>
          <a:p>
            <a:pPr lvl="2" indent="0">
              <a:buNone/>
            </a:pPr>
            <a:r>
              <a:rPr lang="en-US" sz="1800" i="1" dirty="0">
                <a:latin typeface="Abadi"/>
                <a:ea typeface="+mn-lt"/>
                <a:cs typeface="+mn-lt"/>
              </a:rPr>
              <a:t>from SPACEXTBL</a:t>
            </a:r>
          </a:p>
          <a:p>
            <a:pPr lvl="2" indent="0">
              <a:buNone/>
            </a:pPr>
            <a:r>
              <a:rPr lang="en-US" sz="1800" i="1" dirty="0">
                <a:latin typeface="Abadi"/>
                <a:ea typeface="+mn-lt"/>
                <a:cs typeface="+mn-lt"/>
              </a:rPr>
              <a:t>where </a:t>
            </a:r>
            <a:r>
              <a:rPr lang="en-US" sz="1800" i="1" dirty="0" err="1">
                <a:latin typeface="Abadi"/>
                <a:ea typeface="+mn-lt"/>
                <a:cs typeface="+mn-lt"/>
              </a:rPr>
              <a:t>payload_mass__kg</a:t>
            </a:r>
            <a:r>
              <a:rPr lang="en-US" sz="1800" i="1" dirty="0">
                <a:latin typeface="Abadi"/>
                <a:ea typeface="+mn-lt"/>
                <a:cs typeface="+mn-lt"/>
              </a:rPr>
              <a:t>_ = </a:t>
            </a:r>
          </a:p>
          <a:p>
            <a:pPr lvl="3">
              <a:buNone/>
            </a:pPr>
            <a:r>
              <a:rPr lang="en-US" i="1" dirty="0">
                <a:latin typeface="Abadi"/>
                <a:ea typeface="+mn-lt"/>
                <a:cs typeface="+mn-lt"/>
              </a:rPr>
              <a:t>(select max(</a:t>
            </a:r>
            <a:r>
              <a:rPr lang="en-US" i="1" dirty="0" err="1">
                <a:latin typeface="Abadi"/>
                <a:ea typeface="+mn-lt"/>
                <a:cs typeface="+mn-lt"/>
              </a:rPr>
              <a:t>payload_mass__kg</a:t>
            </a:r>
            <a:r>
              <a:rPr lang="en-US" i="1" dirty="0">
                <a:latin typeface="Abadi"/>
                <a:ea typeface="+mn-lt"/>
                <a:cs typeface="+mn-lt"/>
              </a:rPr>
              <a:t>_) from SPACEXTBL)</a:t>
            </a:r>
          </a:p>
          <a:p>
            <a:pPr lvl="2" indent="0">
              <a:buNone/>
            </a:pPr>
            <a:r>
              <a:rPr lang="en-US" sz="1800" i="1" dirty="0">
                <a:latin typeface="Abadi"/>
                <a:ea typeface="+mn-lt"/>
                <a:cs typeface="+mn-lt"/>
              </a:rPr>
              <a:t>order by </a:t>
            </a:r>
            <a:r>
              <a:rPr lang="en-US" sz="1800" i="1" dirty="0" err="1">
                <a:latin typeface="Abadi"/>
                <a:ea typeface="+mn-lt"/>
                <a:cs typeface="+mn-lt"/>
              </a:rPr>
              <a:t>booster_version</a:t>
            </a:r>
            <a:endParaRPr lang="en-US" sz="1800" i="1" dirty="0">
              <a:latin typeface="Abadi"/>
              <a:ea typeface="+mn-lt"/>
              <a:cs typeface="+mn-lt"/>
            </a:endParaRPr>
          </a:p>
          <a:p>
            <a:r>
              <a:rPr lang="en-US" sz="1800" dirty="0">
                <a:latin typeface="Abadi"/>
                <a:ea typeface="+mn-lt"/>
                <a:cs typeface="+mn-lt"/>
              </a:rPr>
              <a:t>This query uses a subquery to determine the maximum value of the payload mass, then uses that value to determine which boosters carried that mass</a:t>
            </a:r>
            <a:endParaRPr lang="en-US" sz="1800" i="1" dirty="0">
              <a:latin typeface="Abadi"/>
              <a:ea typeface="+mn-lt"/>
              <a:cs typeface="+mn-lt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following are the failed landing_outcomes in drone ship, their booster versions, and launch site names for in year 2015: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These were identified from the SpaceX 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DataSet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using the following query:</a:t>
            </a:r>
          </a:p>
          <a:p>
            <a:pPr lvl="2" indent="0">
              <a:buNone/>
            </a:pPr>
            <a:r>
              <a:rPr lang="en-US" sz="1800" i="1" dirty="0">
                <a:ea typeface="+mn-lt"/>
                <a:cs typeface="+mn-lt"/>
              </a:rPr>
              <a:t>select date, </a:t>
            </a:r>
            <a:r>
              <a:rPr lang="en-US" sz="1800" i="1" dirty="0" err="1">
                <a:ea typeface="+mn-lt"/>
                <a:cs typeface="+mn-lt"/>
              </a:rPr>
              <a:t>landing__outcome</a:t>
            </a:r>
            <a:r>
              <a:rPr lang="en-US" sz="1800" i="1" dirty="0">
                <a:ea typeface="+mn-lt"/>
                <a:cs typeface="+mn-lt"/>
              </a:rPr>
              <a:t>, </a:t>
            </a:r>
            <a:r>
              <a:rPr lang="en-US" sz="1800" i="1" dirty="0" err="1">
                <a:ea typeface="+mn-lt"/>
                <a:cs typeface="+mn-lt"/>
              </a:rPr>
              <a:t>booster_version</a:t>
            </a:r>
            <a:r>
              <a:rPr lang="en-US" sz="1800" i="1" dirty="0">
                <a:ea typeface="+mn-lt"/>
                <a:cs typeface="+mn-lt"/>
              </a:rPr>
              <a:t>, </a:t>
            </a:r>
            <a:r>
              <a:rPr lang="en-US" sz="1800" i="1" dirty="0" err="1">
                <a:ea typeface="+mn-lt"/>
                <a:cs typeface="+mn-lt"/>
              </a:rPr>
              <a:t>launch_site</a:t>
            </a:r>
            <a:endParaRPr lang="en-US" sz="1800" i="1" dirty="0">
              <a:ea typeface="+mn-lt"/>
              <a:cs typeface="+mn-lt"/>
            </a:endParaRPr>
          </a:p>
          <a:p>
            <a:pPr lvl="2" indent="0">
              <a:buNone/>
            </a:pPr>
            <a:r>
              <a:rPr lang="en-US" sz="1800" i="1" dirty="0">
                <a:ea typeface="+mn-lt"/>
                <a:cs typeface="+mn-lt"/>
              </a:rPr>
              <a:t>from SPACEXTBL</a:t>
            </a:r>
          </a:p>
          <a:p>
            <a:pPr lvl="2" indent="0">
              <a:buNone/>
            </a:pPr>
            <a:r>
              <a:rPr lang="en-US" sz="1800" i="1" dirty="0">
                <a:ea typeface="+mn-lt"/>
                <a:cs typeface="+mn-lt"/>
              </a:rPr>
              <a:t>where year(date) = 2015</a:t>
            </a:r>
          </a:p>
          <a:p>
            <a:pPr lvl="2" indent="0">
              <a:buNone/>
            </a:pPr>
            <a:r>
              <a:rPr lang="en-US" sz="1800" dirty="0">
                <a:ea typeface="+mn-lt"/>
                <a:cs typeface="+mn-lt"/>
              </a:rPr>
              <a:t>and </a:t>
            </a:r>
            <a:r>
              <a:rPr lang="en-US" sz="1800" dirty="0" err="1">
                <a:ea typeface="+mn-lt"/>
                <a:cs typeface="+mn-lt"/>
              </a:rPr>
              <a:t>landing__outcome</a:t>
            </a:r>
            <a:r>
              <a:rPr lang="en-US" sz="1800" dirty="0">
                <a:ea typeface="+mn-lt"/>
                <a:cs typeface="+mn-lt"/>
              </a:rPr>
              <a:t> like 'Failure (drone ship)'</a:t>
            </a:r>
            <a:endParaRPr lang="en-US" sz="1800" dirty="0"/>
          </a:p>
          <a:p>
            <a:r>
              <a:rPr lang="en-US" sz="1800" dirty="0">
                <a:cs typeface="Calibri"/>
              </a:rPr>
              <a:t>This query uses the year function with the date field to return only those results from 2015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CDA1330B-2B5E-446B-A7B3-E7CC604DF6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6333787"/>
              </p:ext>
            </p:extLst>
          </p:nvPr>
        </p:nvGraphicFramePr>
        <p:xfrm>
          <a:off x="1442357" y="2517321"/>
          <a:ext cx="8585892" cy="12117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46473">
                  <a:extLst>
                    <a:ext uri="{9D8B030D-6E8A-4147-A177-3AD203B41FA5}">
                      <a16:colId xmlns:a16="http://schemas.microsoft.com/office/drawing/2014/main" val="2201164476"/>
                    </a:ext>
                  </a:extLst>
                </a:gridCol>
                <a:gridCol w="2146473">
                  <a:extLst>
                    <a:ext uri="{9D8B030D-6E8A-4147-A177-3AD203B41FA5}">
                      <a16:colId xmlns:a16="http://schemas.microsoft.com/office/drawing/2014/main" val="3755059632"/>
                    </a:ext>
                  </a:extLst>
                </a:gridCol>
                <a:gridCol w="2146473">
                  <a:extLst>
                    <a:ext uri="{9D8B030D-6E8A-4147-A177-3AD203B41FA5}">
                      <a16:colId xmlns:a16="http://schemas.microsoft.com/office/drawing/2014/main" val="51879936"/>
                    </a:ext>
                  </a:extLst>
                </a:gridCol>
                <a:gridCol w="2146473">
                  <a:extLst>
                    <a:ext uri="{9D8B030D-6E8A-4147-A177-3AD203B41FA5}">
                      <a16:colId xmlns:a16="http://schemas.microsoft.com/office/drawing/2014/main" val="1049782820"/>
                    </a:ext>
                  </a:extLst>
                </a:gridCol>
              </a:tblGrid>
              <a:tr h="403902"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DATE</a:t>
                      </a:r>
                      <a:endParaRPr lang="en-US" b="1" dirty="0">
                        <a:effectLst/>
                      </a:endParaRP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 err="1">
                          <a:effectLst/>
                        </a:rPr>
                        <a:t>landing__outcome</a:t>
                      </a:r>
                      <a:endParaRPr lang="en-US" b="1" dirty="0" err="1">
                        <a:effectLst/>
                      </a:endParaRP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 err="1">
                          <a:effectLst/>
                        </a:rPr>
                        <a:t>booster_version</a:t>
                      </a:r>
                      <a:endParaRPr lang="en-US" b="1" dirty="0" err="1">
                        <a:effectLst/>
                      </a:endParaRP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 err="1">
                          <a:effectLst/>
                        </a:rPr>
                        <a:t>launch_site</a:t>
                      </a:r>
                      <a:endParaRPr lang="en-US" b="1" dirty="0" err="1">
                        <a:effectLst/>
                      </a:endParaRP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99549910"/>
                  </a:ext>
                </a:extLst>
              </a:tr>
              <a:tr h="403902"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2015-01-10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Failure (drone ship)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F9 v1.1 B1012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CCAFS LC-40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70591248"/>
                  </a:ext>
                </a:extLst>
              </a:tr>
              <a:tr h="403902"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2015-04-14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Failure (drone ship)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F9 v1.1 B1015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CCAFS LC-40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778189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94664" y="1866446"/>
            <a:ext cx="5181600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0" indent="0"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This was identified from the SpaceX 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DataSet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 using the following query:</a:t>
            </a:r>
            <a:endParaRPr lang="en-US" sz="1800" dirty="0">
              <a:solidFill>
                <a:schemeClr val="accent3">
                  <a:lumMod val="25000"/>
                </a:schemeClr>
              </a:solidFill>
              <a:cs typeface="Calibri" panose="020F0502020204030204"/>
            </a:endParaRPr>
          </a:p>
          <a:p>
            <a:pPr marL="0" indent="0"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/>
              <a:ea typeface="+mn-lt"/>
              <a:cs typeface="+mn-lt"/>
            </a:endParaRPr>
          </a:p>
          <a:p>
            <a:pPr marL="0" indent="0">
              <a:buNone/>
            </a:pPr>
            <a:r>
              <a:rPr lang="en-US" sz="1600" i="1" dirty="0">
                <a:latin typeface="Abadi"/>
                <a:ea typeface="+mn-lt"/>
                <a:cs typeface="+mn-lt"/>
              </a:rPr>
              <a:t>select </a:t>
            </a:r>
            <a:r>
              <a:rPr lang="en-US" sz="1600" i="1" dirty="0" err="1">
                <a:latin typeface="Abadi"/>
                <a:ea typeface="+mn-lt"/>
                <a:cs typeface="+mn-lt"/>
              </a:rPr>
              <a:t>landing__outcome</a:t>
            </a:r>
            <a:r>
              <a:rPr lang="en-US" sz="1600" i="1" dirty="0">
                <a:latin typeface="Abadi"/>
                <a:ea typeface="+mn-lt"/>
                <a:cs typeface="+mn-lt"/>
              </a:rPr>
              <a:t> as "Landing Outcome", count(</a:t>
            </a:r>
            <a:r>
              <a:rPr lang="en-US" sz="1600" i="1" dirty="0" err="1">
                <a:latin typeface="Abadi"/>
                <a:ea typeface="+mn-lt"/>
                <a:cs typeface="+mn-lt"/>
              </a:rPr>
              <a:t>landing__outcome</a:t>
            </a:r>
            <a:r>
              <a:rPr lang="en-US" sz="1600" i="1" dirty="0">
                <a:latin typeface="Abadi"/>
                <a:ea typeface="+mn-lt"/>
                <a:cs typeface="+mn-lt"/>
              </a:rPr>
              <a:t>) as "Count"</a:t>
            </a:r>
            <a:br>
              <a:rPr lang="en-US" sz="1600" i="1" dirty="0">
                <a:latin typeface="Abadi"/>
                <a:ea typeface="+mn-lt"/>
                <a:cs typeface="+mn-lt"/>
              </a:rPr>
            </a:br>
            <a:r>
              <a:rPr lang="en-US" sz="1600" i="1" dirty="0">
                <a:latin typeface="Abadi"/>
                <a:ea typeface="+mn-lt"/>
                <a:cs typeface="+mn-lt"/>
              </a:rPr>
              <a:t>from SPACEXTBL</a:t>
            </a:r>
            <a:br>
              <a:rPr lang="en-US" sz="1600" i="1" dirty="0">
                <a:latin typeface="Abadi"/>
                <a:ea typeface="+mn-lt"/>
                <a:cs typeface="+mn-lt"/>
              </a:rPr>
            </a:br>
            <a:r>
              <a:rPr lang="en-US" sz="1600" i="1" dirty="0">
                <a:latin typeface="Abadi"/>
                <a:ea typeface="+mn-lt"/>
                <a:cs typeface="+mn-lt"/>
              </a:rPr>
              <a:t>where date between '2010-06-04' and '2017-03-20'</a:t>
            </a:r>
            <a:br>
              <a:rPr lang="en-US" sz="1600" i="1" dirty="0">
                <a:latin typeface="Abadi"/>
                <a:ea typeface="+mn-lt"/>
                <a:cs typeface="+mn-lt"/>
              </a:rPr>
            </a:br>
            <a:r>
              <a:rPr lang="en-US" sz="1600" i="1" dirty="0">
                <a:latin typeface="Abadi"/>
                <a:ea typeface="+mn-lt"/>
                <a:cs typeface="+mn-lt"/>
              </a:rPr>
              <a:t>group by </a:t>
            </a:r>
            <a:r>
              <a:rPr lang="en-US" sz="1600" i="1" dirty="0" err="1">
                <a:latin typeface="Abadi"/>
                <a:ea typeface="+mn-lt"/>
                <a:cs typeface="+mn-lt"/>
              </a:rPr>
              <a:t>landing__outcome</a:t>
            </a:r>
            <a:br>
              <a:rPr lang="en-US" sz="1600" i="1" dirty="0">
                <a:latin typeface="Abadi"/>
                <a:ea typeface="+mn-lt"/>
                <a:cs typeface="+mn-lt"/>
              </a:rPr>
            </a:br>
            <a:r>
              <a:rPr lang="en-US" sz="1600" i="1" dirty="0">
                <a:latin typeface="Abadi"/>
                <a:ea typeface="+mn-lt"/>
                <a:cs typeface="+mn-lt"/>
              </a:rPr>
              <a:t>order by 2 desc</a:t>
            </a:r>
          </a:p>
          <a:p>
            <a:pPr marL="0" indent="0">
              <a:buNone/>
            </a:pPr>
            <a:endParaRPr lang="en-US" sz="1600" i="1" dirty="0">
              <a:latin typeface="Abadi"/>
              <a:cs typeface="Calibri"/>
            </a:endParaRPr>
          </a:p>
          <a:p>
            <a:pPr marL="0" indent="0">
              <a:buNone/>
            </a:pPr>
            <a:r>
              <a:rPr lang="en-US" sz="1800" dirty="0">
                <a:latin typeface="Abadi"/>
                <a:cs typeface="Calibri"/>
              </a:rPr>
              <a:t>This query again makes use of the between keyword to specify the date range; the grouping is by the landing outcome; and we rank the frequency referring to the aggregate column by number in the result set (2).</a:t>
            </a:r>
            <a:endParaRPr lang="en-US" sz="1800" i="1" dirty="0">
              <a:latin typeface="Abadi"/>
              <a:cs typeface="Calibri"/>
            </a:endParaRP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937525B9-91BF-4898-BF02-8FFE6E05DF71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855082721"/>
              </p:ext>
            </p:extLst>
          </p:nvPr>
        </p:nvGraphicFramePr>
        <p:xfrm>
          <a:off x="770164" y="2955017"/>
          <a:ext cx="5167990" cy="3291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83995">
                  <a:extLst>
                    <a:ext uri="{9D8B030D-6E8A-4147-A177-3AD203B41FA5}">
                      <a16:colId xmlns:a16="http://schemas.microsoft.com/office/drawing/2014/main" val="1109097073"/>
                    </a:ext>
                  </a:extLst>
                </a:gridCol>
                <a:gridCol w="2583995">
                  <a:extLst>
                    <a:ext uri="{9D8B030D-6E8A-4147-A177-3AD203B41FA5}">
                      <a16:colId xmlns:a16="http://schemas.microsoft.com/office/drawing/2014/main" val="2574851141"/>
                    </a:ext>
                  </a:extLst>
                </a:gridCol>
              </a:tblGrid>
              <a:tr h="332252"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Landing Outcome</a:t>
                      </a:r>
                      <a:endParaRPr lang="en-US" b="1" dirty="0">
                        <a:effectLst/>
                      </a:endParaRP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Count</a:t>
                      </a:r>
                      <a:endParaRPr lang="en-US" b="1" dirty="0">
                        <a:effectLst/>
                      </a:endParaRP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16283873"/>
                  </a:ext>
                </a:extLst>
              </a:tr>
              <a:tr h="319947"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No attempt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10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24224467"/>
                  </a:ext>
                </a:extLst>
              </a:tr>
              <a:tr h="332252"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Failure (drone ship)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5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79297108"/>
                  </a:ext>
                </a:extLst>
              </a:tr>
              <a:tr h="332252"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Success (drone ship)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5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2821905"/>
                  </a:ext>
                </a:extLst>
              </a:tr>
              <a:tr h="332252"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Controlled (ocean)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3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55159487"/>
                  </a:ext>
                </a:extLst>
              </a:tr>
              <a:tr h="319947"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Success (ground pad)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3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93113474"/>
                  </a:ext>
                </a:extLst>
              </a:tr>
              <a:tr h="332252"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Failure (parachute)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2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75649248"/>
                  </a:ext>
                </a:extLst>
              </a:tr>
              <a:tr h="332252"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Uncontrolled (ocean)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2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42591774"/>
                  </a:ext>
                </a:extLst>
              </a:tr>
              <a:tr h="319947"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Precluded (drone ship)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dirty="0">
                          <a:effectLst/>
                        </a:rPr>
                        <a:t>1</a:t>
                      </a:r>
                    </a:p>
                  </a:txBody>
                  <a:tcPr anchor="ctr">
                    <a:lnL w="12700">
                      <a:solidFill>
                        <a:schemeClr val="tx1"/>
                      </a:solidFill>
                    </a:lnL>
                    <a:lnR w="12700">
                      <a:solidFill>
                        <a:schemeClr val="tx1"/>
                      </a:solidFill>
                    </a:lnR>
                    <a:lnT w="12700">
                      <a:solidFill>
                        <a:schemeClr val="tx1"/>
                      </a:solidFill>
                    </a:lnT>
                    <a:lnB w="12700">
                      <a:solidFill>
                        <a:schemeClr val="tx1"/>
                      </a:solidFill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29398560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32F2F6B-378D-44DA-B9F7-E2A793AE209B}"/>
              </a:ext>
            </a:extLst>
          </p:cNvPr>
          <p:cNvSpPr txBox="1"/>
          <p:nvPr/>
        </p:nvSpPr>
        <p:spPr>
          <a:xfrm>
            <a:off x="764721" y="1866900"/>
            <a:ext cx="5246914" cy="147732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>
                <a:latin typeface="Abadi"/>
                <a:cs typeface="Calibri"/>
              </a:rPr>
              <a:t>The table below shows the frequency of the landing outcomes between June the 4th 2010 and March the 20th 2017 in descending order:</a:t>
            </a:r>
            <a:endParaRPr lang="en-US" dirty="0">
              <a:latin typeface="Abadi"/>
            </a:endParaRPr>
          </a:p>
          <a:p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4262533"/>
            <a:ext cx="6384184" cy="1914430"/>
          </a:xfrm>
          <a:prstGeom prst="rect">
            <a:avLst/>
          </a:prstGeom>
        </p:spPr>
        <p:txBody>
          <a:bodyPr lIns="91440" tIns="45720" rIns="91440" bIns="45720" anchor="t">
            <a:normAutofit fontScale="925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image above shows all launch site locations, with the image on the right expanded to show the eastern sites which are in close proximity to each other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Notice that all sites are practically on the coast and as close to the equator as possible</a:t>
            </a:r>
          </a:p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Locations</a:t>
            </a:r>
          </a:p>
        </p:txBody>
      </p:sp>
      <p:pic>
        <p:nvPicPr>
          <p:cNvPr id="8" name="Picture 7" descr="Map&#10;&#10;Description automatically generated">
            <a:extLst>
              <a:ext uri="{FF2B5EF4-FFF2-40B4-BE49-F238E27FC236}">
                <a16:creationId xmlns:a16="http://schemas.microsoft.com/office/drawing/2014/main" id="{BA94FBA3-2D3C-465B-8B65-F3C5E1C5C4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1598858"/>
            <a:ext cx="6197604" cy="249328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 descr="Map&#10;&#10;Description automatically generated">
            <a:extLst>
              <a:ext uri="{FF2B5EF4-FFF2-40B4-BE49-F238E27FC236}">
                <a16:creationId xmlns:a16="http://schemas.microsoft.com/office/drawing/2014/main" id="{E6E2F763-0472-4A52-8F16-8AC41E5F08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54194" y="1598858"/>
            <a:ext cx="4267796" cy="336279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4472550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This image provides a graphical representation of the launch successes for site KSC LC-39A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Successful launches are marked in green, with failed launches marked in red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Site Launches – KSC LC-39A   </a:t>
            </a:r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8893DAAB-527E-42F0-BEE7-45E431F232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7805" y="1825625"/>
            <a:ext cx="6030167" cy="392484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pic>
        <p:nvPicPr>
          <p:cNvPr id="13" name="Content Placeholder 12" descr="Diagram&#10;&#10;Description automatically generated">
            <a:extLst>
              <a:ext uri="{FF2B5EF4-FFF2-40B4-BE49-F238E27FC236}">
                <a16:creationId xmlns:a16="http://schemas.microsoft.com/office/drawing/2014/main" id="{AA6A7316-D57B-4EB6-846C-4C7940D75F2C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3"/>
          <a:stretch>
            <a:fillRect/>
          </a:stretch>
        </p:blipFill>
        <p:spPr>
          <a:xfrm>
            <a:off x="5475227" y="1564640"/>
            <a:ext cx="5982745" cy="364139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Distances to Items of Interest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7ED0FC1-BC5B-4EDE-B8C0-0D8E2921A474}"/>
              </a:ext>
            </a:extLst>
          </p:cNvPr>
          <p:cNvSpPr txBox="1"/>
          <p:nvPr/>
        </p:nvSpPr>
        <p:spPr>
          <a:xfrm>
            <a:off x="770011" y="1581835"/>
            <a:ext cx="4442069" cy="343683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This image gives distances to several close points of reference including the coast, a road and a railway line</a:t>
            </a:r>
          </a:p>
          <a:p>
            <a:pPr marL="285750" indent="-285750">
              <a:lnSpc>
                <a:spcPct val="100000"/>
              </a:lnSpc>
              <a:spcBef>
                <a:spcPts val="1400"/>
              </a:spcBef>
              <a:buFont typeface="Arial" panose="020B0604020202020204" pitchFamily="34" charset="0"/>
              <a:buChar char="•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nearest town is far enough away that to include more than a reference to its location would render the other items illegible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4137270" cy="4351338"/>
          </a:xfrm>
          <a:prstGeom prst="rect">
            <a:avLst/>
          </a:prstGeom>
        </p:spPr>
        <p:txBody>
          <a:bodyPr lIns="91440" tIns="45720" rIns="91440" bIns="45720" anchor="t"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The figure opposite shows the successful launches by site as a %  of total launches made during the period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Three obvious limitations of this data are: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 do not know how many launches were made per site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payload mass for each of the launches (determined later)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date of each of the launches (later launches are typically more successful)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SpaceX Successful Launch % Per Site</a:t>
            </a:r>
          </a:p>
        </p:txBody>
      </p:sp>
      <p:pic>
        <p:nvPicPr>
          <p:cNvPr id="4" name="Picture 3" descr="Chart, pie chart&#10;&#10;Description automatically generated">
            <a:extLst>
              <a:ext uri="{FF2B5EF4-FFF2-40B4-BE49-F238E27FC236}">
                <a16:creationId xmlns:a16="http://schemas.microsoft.com/office/drawing/2014/main" id="{1BECED01-531F-4470-9561-7EFB425B65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6722" y="1825625"/>
            <a:ext cx="6191250" cy="42862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422405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r>
              <a:rPr lang="en-US" sz="2200" dirty="0"/>
              <a:t>Of the 4 sites, KSC LC-39A had the highest individual successful launch rate with 76.9%</a:t>
            </a:r>
          </a:p>
          <a:p>
            <a:r>
              <a:rPr lang="en-US" sz="2200" dirty="0"/>
              <a:t>The figure opposite shows the breakdown by class with a 1 representing a successful launch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Launch Ratio For Site KSC LC-39A</a:t>
            </a:r>
          </a:p>
        </p:txBody>
      </p:sp>
      <p:pic>
        <p:nvPicPr>
          <p:cNvPr id="4" name="Picture 3" descr="Chart, pie chart&#10;&#10;Description automatically generated">
            <a:extLst>
              <a:ext uri="{FF2B5EF4-FFF2-40B4-BE49-F238E27FC236}">
                <a16:creationId xmlns:a16="http://schemas.microsoft.com/office/drawing/2014/main" id="{AADC9B1A-3022-4043-A6DB-22E10BE0DC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6722" y="1825625"/>
            <a:ext cx="6191250" cy="42862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5345011"/>
            <a:ext cx="10687961" cy="1361123"/>
          </a:xfrm>
          <a:prstGeom prst="rect">
            <a:avLst/>
          </a:prstGeom>
        </p:spPr>
        <p:txBody>
          <a:bodyPr lIns="91440" tIns="45720" rIns="91440" bIns="45720" anchor="t"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figure above shows the correlation of the payload mass to the success for site KSC LC-39A which has been taken from an interactive scatter graph generated using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can be seen, the most successful payload mass for launches from the site during the period is between 2,500kg and 5,500kg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Analysis of Payload vs Success For Site KSC LC-39A</a:t>
            </a:r>
          </a:p>
        </p:txBody>
      </p:sp>
      <p:pic>
        <p:nvPicPr>
          <p:cNvPr id="9" name="Picture 8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8F71E4C-3B56-443B-B179-1E72CAC3F3F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0011" y="1945990"/>
            <a:ext cx="10687960" cy="297603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It should be noted that we only have a small number of test samples which likely gives rise to the variability between runs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Where there is a most accurate model it is typically the Decision Tree Classifier that returned the highest accuracy, in this instance at 88.8889%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8" name="Picture 7" descr="Chart, bar chart&#10;&#10;Description automatically generated">
            <a:extLst>
              <a:ext uri="{FF2B5EF4-FFF2-40B4-BE49-F238E27FC236}">
                <a16:creationId xmlns:a16="http://schemas.microsoft.com/office/drawing/2014/main" id="{CC751DC9-C7D7-4CB7-8C55-059E8DE73E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5670" y="2082114"/>
            <a:ext cx="5302302" cy="35989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5325989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correct predictions are on the diagonal from top-left to bottom-right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5 of the 6 failed landings were correctly identified along with 11 of the 12 successful landings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other models all predicted a surplus of positive landings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 (DTC)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3" name="Picture 2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5D053BB3-3527-46EC-9D0A-E2900EE221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4183" y="2057400"/>
            <a:ext cx="4571428" cy="353015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48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Place your flowchart of SpaceX API calls here</a:t>
            </a:r>
            <a:endParaRPr lang="en-US" dirty="0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Completed SpaceX API calls notebook - GitHub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Completed data collection with web scraping notebook - GitHub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574</TotalTime>
  <Words>2119</Words>
  <Application>Microsoft Office PowerPoint</Application>
  <PresentationFormat>Widescreen</PresentationFormat>
  <Paragraphs>284</Paragraphs>
  <Slides>49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6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Matt Winder</cp:lastModifiedBy>
  <cp:revision>561</cp:revision>
  <dcterms:created xsi:type="dcterms:W3CDTF">2021-04-29T18:58:34Z</dcterms:created>
  <dcterms:modified xsi:type="dcterms:W3CDTF">2022-01-23T11:38:53Z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